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12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F7873-1A49-4A28-8C85-1BE4E41746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DC8EB7B-F443-41ED-9A39-F0B9C2A18A78}">
      <dgm:prSet phldrT="[نص]"/>
      <dgm:spPr/>
      <dgm:t>
        <a:bodyPr/>
        <a:lstStyle/>
        <a:p>
          <a:pPr algn="r" rtl="1"/>
          <a:r>
            <a:rPr lang="ar-SA" dirty="0"/>
            <a:t>1) إيجاد الوسط الحسابي للجداول التكرارية.</a:t>
          </a:r>
        </a:p>
      </dgm:t>
    </dgm:pt>
    <dgm:pt modelId="{13F6F89B-02A4-4EFE-B18E-DB0D64765605}" type="parTrans" cxnId="{124914ED-DE03-4933-AE74-11A13CBB24F2}">
      <dgm:prSet/>
      <dgm:spPr/>
      <dgm:t>
        <a:bodyPr/>
        <a:lstStyle/>
        <a:p>
          <a:pPr rtl="1"/>
          <a:endParaRPr lang="ar-SA"/>
        </a:p>
      </dgm:t>
    </dgm:pt>
    <dgm:pt modelId="{2FD7C1D0-E87A-4D0A-8E5B-87E65FE0CDFE}" type="sibTrans" cxnId="{124914ED-DE03-4933-AE74-11A13CBB24F2}">
      <dgm:prSet/>
      <dgm:spPr/>
      <dgm:t>
        <a:bodyPr/>
        <a:lstStyle/>
        <a:p>
          <a:pPr rtl="1"/>
          <a:endParaRPr lang="ar-SA"/>
        </a:p>
      </dgm:t>
    </dgm:pt>
    <dgm:pt modelId="{1D7E707A-7C0A-4A51-9028-2A348BD7E869}">
      <dgm:prSet phldrT="[نص]"/>
      <dgm:spPr/>
      <dgm:t>
        <a:bodyPr/>
        <a:lstStyle/>
        <a:p>
          <a:pPr algn="r" rtl="1"/>
          <a:r>
            <a:rPr lang="ar-SA" dirty="0"/>
            <a:t>2) إيجاد الوسيط للجداول التكرارية .</a:t>
          </a:r>
        </a:p>
      </dgm:t>
    </dgm:pt>
    <dgm:pt modelId="{6E9A5A07-D07A-4241-AF41-03EA1CB02FE6}" type="parTrans" cxnId="{CF3A1A7B-8B29-47A5-B671-E0FE3FD461D2}">
      <dgm:prSet/>
      <dgm:spPr/>
      <dgm:t>
        <a:bodyPr/>
        <a:lstStyle/>
        <a:p>
          <a:pPr rtl="1"/>
          <a:endParaRPr lang="ar-SA"/>
        </a:p>
      </dgm:t>
    </dgm:pt>
    <dgm:pt modelId="{559A3CC7-CB63-4E5C-AF8F-952E5B31DF33}" type="sibTrans" cxnId="{CF3A1A7B-8B29-47A5-B671-E0FE3FD461D2}">
      <dgm:prSet/>
      <dgm:spPr/>
      <dgm:t>
        <a:bodyPr/>
        <a:lstStyle/>
        <a:p>
          <a:pPr rtl="1"/>
          <a:endParaRPr lang="ar-SA"/>
        </a:p>
      </dgm:t>
    </dgm:pt>
    <dgm:pt modelId="{03F8D56E-47D2-4A6C-A1EB-37346FA61B97}">
      <dgm:prSet phldrT="[نص]"/>
      <dgm:spPr/>
      <dgm:t>
        <a:bodyPr/>
        <a:lstStyle/>
        <a:p>
          <a:pPr algn="r" rtl="1"/>
          <a:r>
            <a:rPr lang="ar-SA" dirty="0"/>
            <a:t>3) إيجاد المنوال للجداول التكرارية .</a:t>
          </a:r>
        </a:p>
      </dgm:t>
    </dgm:pt>
    <dgm:pt modelId="{700086D9-DB07-4F2D-9FA8-6378F6A79068}" type="parTrans" cxnId="{5900040C-0180-4AB8-9C9D-3012FE7FEDA5}">
      <dgm:prSet/>
      <dgm:spPr/>
      <dgm:t>
        <a:bodyPr/>
        <a:lstStyle/>
        <a:p>
          <a:pPr rtl="1"/>
          <a:endParaRPr lang="ar-SA"/>
        </a:p>
      </dgm:t>
    </dgm:pt>
    <dgm:pt modelId="{0E8FA108-8760-40D7-88C5-8F6CA16263E2}" type="sibTrans" cxnId="{5900040C-0180-4AB8-9C9D-3012FE7FEDA5}">
      <dgm:prSet/>
      <dgm:spPr/>
      <dgm:t>
        <a:bodyPr/>
        <a:lstStyle/>
        <a:p>
          <a:pPr rtl="1"/>
          <a:endParaRPr lang="ar-SA"/>
        </a:p>
      </dgm:t>
    </dgm:pt>
    <dgm:pt modelId="{C39485AF-92B0-4278-B057-89A76C615E05}" type="pres">
      <dgm:prSet presAssocID="{915F7873-1A49-4A28-8C85-1BE4E41746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32659CE-74A1-4D44-AD0E-DDF2B925D121}" type="pres">
      <dgm:prSet presAssocID="{6DC8EB7B-F443-41ED-9A39-F0B9C2A18A78}" presName="parentLin" presStyleCnt="0"/>
      <dgm:spPr/>
    </dgm:pt>
    <dgm:pt modelId="{B656EBB2-33A8-4C1C-BE8F-C94077D4F551}" type="pres">
      <dgm:prSet presAssocID="{6DC8EB7B-F443-41ED-9A39-F0B9C2A18A78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5B7B5F9E-2BF5-4DC5-AF55-11BBBEC21494}" type="pres">
      <dgm:prSet presAssocID="{6DC8EB7B-F443-41ED-9A39-F0B9C2A18A78}" presName="parentText" presStyleLbl="node1" presStyleIdx="0" presStyleCnt="3" custScaleX="10579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2AE2BC5-8F0F-496F-BA59-78771F5F7514}" type="pres">
      <dgm:prSet presAssocID="{6DC8EB7B-F443-41ED-9A39-F0B9C2A18A78}" presName="negativeSpace" presStyleCnt="0"/>
      <dgm:spPr/>
    </dgm:pt>
    <dgm:pt modelId="{81DF1CC8-9A3A-4820-B214-6F809ABC7329}" type="pres">
      <dgm:prSet presAssocID="{6DC8EB7B-F443-41ED-9A39-F0B9C2A18A78}" presName="childText" presStyleLbl="conFgAcc1" presStyleIdx="0" presStyleCnt="3">
        <dgm:presLayoutVars>
          <dgm:bulletEnabled val="1"/>
        </dgm:presLayoutVars>
      </dgm:prSet>
      <dgm:spPr/>
    </dgm:pt>
    <dgm:pt modelId="{EF4FF81B-89C4-4442-9D10-120F93F2A749}" type="pres">
      <dgm:prSet presAssocID="{2FD7C1D0-E87A-4D0A-8E5B-87E65FE0CDFE}" presName="spaceBetweenRectangles" presStyleCnt="0"/>
      <dgm:spPr/>
    </dgm:pt>
    <dgm:pt modelId="{927A9487-201C-43B0-A5E9-90F12322576F}" type="pres">
      <dgm:prSet presAssocID="{1D7E707A-7C0A-4A51-9028-2A348BD7E869}" presName="parentLin" presStyleCnt="0"/>
      <dgm:spPr/>
    </dgm:pt>
    <dgm:pt modelId="{99526883-1D3D-4E0D-BE2C-C8976B083438}" type="pres">
      <dgm:prSet presAssocID="{1D7E707A-7C0A-4A51-9028-2A348BD7E869}" presName="parentLeftMargin" presStyleLbl="node1" presStyleIdx="0" presStyleCnt="3"/>
      <dgm:spPr/>
      <dgm:t>
        <a:bodyPr/>
        <a:lstStyle/>
        <a:p>
          <a:pPr rtl="1"/>
          <a:endParaRPr lang="ar-SA"/>
        </a:p>
      </dgm:t>
    </dgm:pt>
    <dgm:pt modelId="{48FF6B08-EF48-41F4-A8D4-FD3E032D0D38}" type="pres">
      <dgm:prSet presAssocID="{1D7E707A-7C0A-4A51-9028-2A348BD7E869}" presName="parentText" presStyleLbl="node1" presStyleIdx="1" presStyleCnt="3" custScaleX="10468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295B43B-ACB1-434F-AD27-6F39F4053801}" type="pres">
      <dgm:prSet presAssocID="{1D7E707A-7C0A-4A51-9028-2A348BD7E869}" presName="negativeSpace" presStyleCnt="0"/>
      <dgm:spPr/>
    </dgm:pt>
    <dgm:pt modelId="{8978DD64-9A9D-4C02-8260-5C9162670F69}" type="pres">
      <dgm:prSet presAssocID="{1D7E707A-7C0A-4A51-9028-2A348BD7E869}" presName="childText" presStyleLbl="conFgAcc1" presStyleIdx="1" presStyleCnt="3">
        <dgm:presLayoutVars>
          <dgm:bulletEnabled val="1"/>
        </dgm:presLayoutVars>
      </dgm:prSet>
      <dgm:spPr/>
    </dgm:pt>
    <dgm:pt modelId="{84869D48-F749-43A6-BE64-2098B3B4B048}" type="pres">
      <dgm:prSet presAssocID="{559A3CC7-CB63-4E5C-AF8F-952E5B31DF33}" presName="spaceBetweenRectangles" presStyleCnt="0"/>
      <dgm:spPr/>
    </dgm:pt>
    <dgm:pt modelId="{485DC70F-76AB-41EE-8024-4584BCA829CC}" type="pres">
      <dgm:prSet presAssocID="{03F8D56E-47D2-4A6C-A1EB-37346FA61B97}" presName="parentLin" presStyleCnt="0"/>
      <dgm:spPr/>
    </dgm:pt>
    <dgm:pt modelId="{2AA1B8C5-786D-4935-AEED-54205FA4C041}" type="pres">
      <dgm:prSet presAssocID="{03F8D56E-47D2-4A6C-A1EB-37346FA61B97}" presName="parentLeftMargin" presStyleLbl="node1" presStyleIdx="1" presStyleCnt="3"/>
      <dgm:spPr/>
      <dgm:t>
        <a:bodyPr/>
        <a:lstStyle/>
        <a:p>
          <a:pPr rtl="1"/>
          <a:endParaRPr lang="ar-SA"/>
        </a:p>
      </dgm:t>
    </dgm:pt>
    <dgm:pt modelId="{69AEB0E0-4B6F-4B20-B7AF-FABED3744998}" type="pres">
      <dgm:prSet presAssocID="{03F8D56E-47D2-4A6C-A1EB-37346FA61B97}" presName="parentText" presStyleLbl="node1" presStyleIdx="2" presStyleCnt="3" custScaleX="10355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A905BBE-B04E-40E5-B5DD-EA4092E5E5D1}" type="pres">
      <dgm:prSet presAssocID="{03F8D56E-47D2-4A6C-A1EB-37346FA61B97}" presName="negativeSpace" presStyleCnt="0"/>
      <dgm:spPr/>
    </dgm:pt>
    <dgm:pt modelId="{DC1BFE90-0173-4A71-9DFA-BA9A3596135F}" type="pres">
      <dgm:prSet presAssocID="{03F8D56E-47D2-4A6C-A1EB-37346FA61B97}" presName="childText" presStyleLbl="conFgAcc1" presStyleIdx="2" presStyleCnt="3" custLinFactNeighborX="78" custLinFactNeighborY="46704">
        <dgm:presLayoutVars>
          <dgm:bulletEnabled val="1"/>
        </dgm:presLayoutVars>
      </dgm:prSet>
      <dgm:spPr/>
    </dgm:pt>
  </dgm:ptLst>
  <dgm:cxnLst>
    <dgm:cxn modelId="{5900040C-0180-4AB8-9C9D-3012FE7FEDA5}" srcId="{915F7873-1A49-4A28-8C85-1BE4E41746AA}" destId="{03F8D56E-47D2-4A6C-A1EB-37346FA61B97}" srcOrd="2" destOrd="0" parTransId="{700086D9-DB07-4F2D-9FA8-6378F6A79068}" sibTransId="{0E8FA108-8760-40D7-88C5-8F6CA16263E2}"/>
    <dgm:cxn modelId="{2A8C11A5-4D96-42D8-80F1-36017B93A499}" type="presOf" srcId="{1D7E707A-7C0A-4A51-9028-2A348BD7E869}" destId="{48FF6B08-EF48-41F4-A8D4-FD3E032D0D38}" srcOrd="1" destOrd="0" presId="urn:microsoft.com/office/officeart/2005/8/layout/list1"/>
    <dgm:cxn modelId="{6A6F4F1D-FB20-47A1-82E1-E8CC6575B9DD}" type="presOf" srcId="{1D7E707A-7C0A-4A51-9028-2A348BD7E869}" destId="{99526883-1D3D-4E0D-BE2C-C8976B083438}" srcOrd="0" destOrd="0" presId="urn:microsoft.com/office/officeart/2005/8/layout/list1"/>
    <dgm:cxn modelId="{32C10611-E7CD-4E97-A3DC-B2F9A4939149}" type="presOf" srcId="{6DC8EB7B-F443-41ED-9A39-F0B9C2A18A78}" destId="{B656EBB2-33A8-4C1C-BE8F-C94077D4F551}" srcOrd="0" destOrd="0" presId="urn:microsoft.com/office/officeart/2005/8/layout/list1"/>
    <dgm:cxn modelId="{F60C8CC4-4271-45FC-A54D-43D2FFAB454D}" type="presOf" srcId="{03F8D56E-47D2-4A6C-A1EB-37346FA61B97}" destId="{69AEB0E0-4B6F-4B20-B7AF-FABED3744998}" srcOrd="1" destOrd="0" presId="urn:microsoft.com/office/officeart/2005/8/layout/list1"/>
    <dgm:cxn modelId="{2666D19B-D44B-455F-B2AD-3F1429C3BA14}" type="presOf" srcId="{6DC8EB7B-F443-41ED-9A39-F0B9C2A18A78}" destId="{5B7B5F9E-2BF5-4DC5-AF55-11BBBEC21494}" srcOrd="1" destOrd="0" presId="urn:microsoft.com/office/officeart/2005/8/layout/list1"/>
    <dgm:cxn modelId="{CF3A1A7B-8B29-47A5-B671-E0FE3FD461D2}" srcId="{915F7873-1A49-4A28-8C85-1BE4E41746AA}" destId="{1D7E707A-7C0A-4A51-9028-2A348BD7E869}" srcOrd="1" destOrd="0" parTransId="{6E9A5A07-D07A-4241-AF41-03EA1CB02FE6}" sibTransId="{559A3CC7-CB63-4E5C-AF8F-952E5B31DF33}"/>
    <dgm:cxn modelId="{124914ED-DE03-4933-AE74-11A13CBB24F2}" srcId="{915F7873-1A49-4A28-8C85-1BE4E41746AA}" destId="{6DC8EB7B-F443-41ED-9A39-F0B9C2A18A78}" srcOrd="0" destOrd="0" parTransId="{13F6F89B-02A4-4EFE-B18E-DB0D64765605}" sibTransId="{2FD7C1D0-E87A-4D0A-8E5B-87E65FE0CDFE}"/>
    <dgm:cxn modelId="{539B4FFC-9BAD-4054-8AAD-2C97C5B0E226}" type="presOf" srcId="{03F8D56E-47D2-4A6C-A1EB-37346FA61B97}" destId="{2AA1B8C5-786D-4935-AEED-54205FA4C041}" srcOrd="0" destOrd="0" presId="urn:microsoft.com/office/officeart/2005/8/layout/list1"/>
    <dgm:cxn modelId="{CEEE5C95-4C46-4BF0-B8EB-96B1EE7D673A}" type="presOf" srcId="{915F7873-1A49-4A28-8C85-1BE4E41746AA}" destId="{C39485AF-92B0-4278-B057-89A76C615E05}" srcOrd="0" destOrd="0" presId="urn:microsoft.com/office/officeart/2005/8/layout/list1"/>
    <dgm:cxn modelId="{4B08D0F3-1CAE-4FE2-8C46-54D18D257B3E}" type="presParOf" srcId="{C39485AF-92B0-4278-B057-89A76C615E05}" destId="{F32659CE-74A1-4D44-AD0E-DDF2B925D121}" srcOrd="0" destOrd="0" presId="urn:microsoft.com/office/officeart/2005/8/layout/list1"/>
    <dgm:cxn modelId="{238B0125-0D16-432E-8FF2-BCC423798755}" type="presParOf" srcId="{F32659CE-74A1-4D44-AD0E-DDF2B925D121}" destId="{B656EBB2-33A8-4C1C-BE8F-C94077D4F551}" srcOrd="0" destOrd="0" presId="urn:microsoft.com/office/officeart/2005/8/layout/list1"/>
    <dgm:cxn modelId="{8D5C1B9A-7BD8-42B8-9BE8-16D82D86CED6}" type="presParOf" srcId="{F32659CE-74A1-4D44-AD0E-DDF2B925D121}" destId="{5B7B5F9E-2BF5-4DC5-AF55-11BBBEC21494}" srcOrd="1" destOrd="0" presId="urn:microsoft.com/office/officeart/2005/8/layout/list1"/>
    <dgm:cxn modelId="{EDE633E2-40B6-48B8-A39E-43F33E643F97}" type="presParOf" srcId="{C39485AF-92B0-4278-B057-89A76C615E05}" destId="{E2AE2BC5-8F0F-496F-BA59-78771F5F7514}" srcOrd="1" destOrd="0" presId="urn:microsoft.com/office/officeart/2005/8/layout/list1"/>
    <dgm:cxn modelId="{5C56C0AC-7D39-41FC-871A-56BEE1871AD7}" type="presParOf" srcId="{C39485AF-92B0-4278-B057-89A76C615E05}" destId="{81DF1CC8-9A3A-4820-B214-6F809ABC7329}" srcOrd="2" destOrd="0" presId="urn:microsoft.com/office/officeart/2005/8/layout/list1"/>
    <dgm:cxn modelId="{E6DA9358-BB2D-435D-81FF-9E8FD401FCAF}" type="presParOf" srcId="{C39485AF-92B0-4278-B057-89A76C615E05}" destId="{EF4FF81B-89C4-4442-9D10-120F93F2A749}" srcOrd="3" destOrd="0" presId="urn:microsoft.com/office/officeart/2005/8/layout/list1"/>
    <dgm:cxn modelId="{F71EB477-BA3C-49F3-A2B0-827D6DD0B194}" type="presParOf" srcId="{C39485AF-92B0-4278-B057-89A76C615E05}" destId="{927A9487-201C-43B0-A5E9-90F12322576F}" srcOrd="4" destOrd="0" presId="urn:microsoft.com/office/officeart/2005/8/layout/list1"/>
    <dgm:cxn modelId="{DF455EE0-4AF2-452E-8D93-07D57F99A3E5}" type="presParOf" srcId="{927A9487-201C-43B0-A5E9-90F12322576F}" destId="{99526883-1D3D-4E0D-BE2C-C8976B083438}" srcOrd="0" destOrd="0" presId="urn:microsoft.com/office/officeart/2005/8/layout/list1"/>
    <dgm:cxn modelId="{CAD90BD9-D7B1-4860-8FA9-86D0F2A7F5D8}" type="presParOf" srcId="{927A9487-201C-43B0-A5E9-90F12322576F}" destId="{48FF6B08-EF48-41F4-A8D4-FD3E032D0D38}" srcOrd="1" destOrd="0" presId="urn:microsoft.com/office/officeart/2005/8/layout/list1"/>
    <dgm:cxn modelId="{ADF6EF4B-4042-41F5-9A69-A8C5F471FA9D}" type="presParOf" srcId="{C39485AF-92B0-4278-B057-89A76C615E05}" destId="{E295B43B-ACB1-434F-AD27-6F39F4053801}" srcOrd="5" destOrd="0" presId="urn:microsoft.com/office/officeart/2005/8/layout/list1"/>
    <dgm:cxn modelId="{3A835EA6-6DCA-4492-8E15-1B9BA0C9B400}" type="presParOf" srcId="{C39485AF-92B0-4278-B057-89A76C615E05}" destId="{8978DD64-9A9D-4C02-8260-5C9162670F69}" srcOrd="6" destOrd="0" presId="urn:microsoft.com/office/officeart/2005/8/layout/list1"/>
    <dgm:cxn modelId="{4D2AA800-E4C9-4B79-B288-D9479256E07C}" type="presParOf" srcId="{C39485AF-92B0-4278-B057-89A76C615E05}" destId="{84869D48-F749-43A6-BE64-2098B3B4B048}" srcOrd="7" destOrd="0" presId="urn:microsoft.com/office/officeart/2005/8/layout/list1"/>
    <dgm:cxn modelId="{9F20288D-EF33-4667-B70D-E72D45A88858}" type="presParOf" srcId="{C39485AF-92B0-4278-B057-89A76C615E05}" destId="{485DC70F-76AB-41EE-8024-4584BCA829CC}" srcOrd="8" destOrd="0" presId="urn:microsoft.com/office/officeart/2005/8/layout/list1"/>
    <dgm:cxn modelId="{518C4D1E-B49E-499D-979A-9B57837717A8}" type="presParOf" srcId="{485DC70F-76AB-41EE-8024-4584BCA829CC}" destId="{2AA1B8C5-786D-4935-AEED-54205FA4C041}" srcOrd="0" destOrd="0" presId="urn:microsoft.com/office/officeart/2005/8/layout/list1"/>
    <dgm:cxn modelId="{7148D1EC-6B69-40E0-AC39-137112A9D52E}" type="presParOf" srcId="{485DC70F-76AB-41EE-8024-4584BCA829CC}" destId="{69AEB0E0-4B6F-4B20-B7AF-FABED3744998}" srcOrd="1" destOrd="0" presId="urn:microsoft.com/office/officeart/2005/8/layout/list1"/>
    <dgm:cxn modelId="{0A450381-2230-4814-84D6-A199025078DE}" type="presParOf" srcId="{C39485AF-92B0-4278-B057-89A76C615E05}" destId="{3A905BBE-B04E-40E5-B5DD-EA4092E5E5D1}" srcOrd="9" destOrd="0" presId="urn:microsoft.com/office/officeart/2005/8/layout/list1"/>
    <dgm:cxn modelId="{839C4C26-A1D4-42B0-BFA1-FA388919F4BE}" type="presParOf" srcId="{C39485AF-92B0-4278-B057-89A76C615E05}" destId="{DC1BFE90-0173-4A71-9DFA-BA9A3596135F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FC91E2-5324-4D35-9ADE-AE963977DD9E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6CC87B7-6A31-4346-96B4-B091D0E95BAF}">
      <dgm:prSet phldrT="[نص]"/>
      <dgm:spPr/>
      <dgm:t>
        <a:bodyPr/>
        <a:lstStyle/>
        <a:p>
          <a:pPr rtl="1"/>
          <a:r>
            <a:rPr lang="ar-SA" dirty="0"/>
            <a:t>البيانات</a:t>
          </a:r>
        </a:p>
      </dgm:t>
    </dgm:pt>
    <dgm:pt modelId="{3E877FA6-DD65-4603-869C-DBA86152E102}" type="parTrans" cxnId="{0CF96C38-7A82-41A1-A332-04F4CDE48C1D}">
      <dgm:prSet/>
      <dgm:spPr/>
      <dgm:t>
        <a:bodyPr/>
        <a:lstStyle/>
        <a:p>
          <a:pPr rtl="1"/>
          <a:endParaRPr lang="ar-SA"/>
        </a:p>
      </dgm:t>
    </dgm:pt>
    <dgm:pt modelId="{80C068F1-59E8-4A51-8301-AD9BFF78862F}" type="sibTrans" cxnId="{0CF96C38-7A82-41A1-A332-04F4CDE48C1D}">
      <dgm:prSet/>
      <dgm:spPr/>
      <dgm:t>
        <a:bodyPr/>
        <a:lstStyle/>
        <a:p>
          <a:pPr rtl="1"/>
          <a:endParaRPr lang="ar-SA"/>
        </a:p>
      </dgm:t>
    </dgm:pt>
    <dgm:pt modelId="{9ECF5C44-C794-4392-A01C-B82195434F02}">
      <dgm:prSet phldrT="[نص]"/>
      <dgm:spPr/>
      <dgm:t>
        <a:bodyPr/>
        <a:lstStyle/>
        <a:p>
          <a:pPr rtl="1"/>
          <a:r>
            <a:rPr lang="ar-SA" dirty="0"/>
            <a:t>جداول تكرارية</a:t>
          </a:r>
        </a:p>
      </dgm:t>
    </dgm:pt>
    <dgm:pt modelId="{8B91D801-880E-4BCE-B333-0A9DDAFE999E}" type="parTrans" cxnId="{8FAC7A00-CD12-4DB1-BCC8-B46CFDB9DDA1}">
      <dgm:prSet/>
      <dgm:spPr/>
      <dgm:t>
        <a:bodyPr/>
        <a:lstStyle/>
        <a:p>
          <a:pPr rtl="1"/>
          <a:endParaRPr lang="ar-SA"/>
        </a:p>
      </dgm:t>
    </dgm:pt>
    <dgm:pt modelId="{36E7F039-DBCD-46DE-8A4F-F966A137C3D0}" type="sibTrans" cxnId="{8FAC7A00-CD12-4DB1-BCC8-B46CFDB9DDA1}">
      <dgm:prSet/>
      <dgm:spPr/>
      <dgm:t>
        <a:bodyPr/>
        <a:lstStyle/>
        <a:p>
          <a:pPr rtl="1"/>
          <a:endParaRPr lang="ar-SA"/>
        </a:p>
      </dgm:t>
    </dgm:pt>
    <dgm:pt modelId="{923378DF-36EF-45EF-ABC5-9B235DCF8050}">
      <dgm:prSet phldrT="[نص]"/>
      <dgm:spPr/>
      <dgm:t>
        <a:bodyPr/>
        <a:lstStyle/>
        <a:p>
          <a:pPr rtl="1"/>
          <a:r>
            <a:rPr lang="ar-SA" dirty="0"/>
            <a:t>قيم عددية</a:t>
          </a:r>
        </a:p>
      </dgm:t>
    </dgm:pt>
    <dgm:pt modelId="{ED188CB7-A3E2-4A84-A462-5F06276A60B9}" type="parTrans" cxnId="{E0C18CCE-442D-41E6-ACAC-5E3C7E998BD9}">
      <dgm:prSet/>
      <dgm:spPr/>
      <dgm:t>
        <a:bodyPr/>
        <a:lstStyle/>
        <a:p>
          <a:pPr rtl="1"/>
          <a:endParaRPr lang="ar-SA"/>
        </a:p>
      </dgm:t>
    </dgm:pt>
    <dgm:pt modelId="{024067FD-F4D4-4E8A-8364-21EA161AE032}" type="sibTrans" cxnId="{E0C18CCE-442D-41E6-ACAC-5E3C7E998BD9}">
      <dgm:prSet/>
      <dgm:spPr/>
      <dgm:t>
        <a:bodyPr/>
        <a:lstStyle/>
        <a:p>
          <a:pPr rtl="1"/>
          <a:endParaRPr lang="ar-SA"/>
        </a:p>
      </dgm:t>
    </dgm:pt>
    <dgm:pt modelId="{07E3522B-FB4F-4C83-8855-31555A7BC694}" type="pres">
      <dgm:prSet presAssocID="{40FC91E2-5324-4D35-9ADE-AE963977DD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6195FCA3-A09E-4618-AEEB-D503720F3BAA}" type="pres">
      <dgm:prSet presAssocID="{26CC87B7-6A31-4346-96B4-B091D0E95BAF}" presName="hierRoot1" presStyleCnt="0">
        <dgm:presLayoutVars>
          <dgm:hierBranch val="init"/>
        </dgm:presLayoutVars>
      </dgm:prSet>
      <dgm:spPr/>
    </dgm:pt>
    <dgm:pt modelId="{94A541EF-CC1F-4EA1-8DF4-2141314BA734}" type="pres">
      <dgm:prSet presAssocID="{26CC87B7-6A31-4346-96B4-B091D0E95BAF}" presName="rootComposite1" presStyleCnt="0"/>
      <dgm:spPr/>
    </dgm:pt>
    <dgm:pt modelId="{62207C9A-CC08-41C0-BA7A-5394788E0252}" type="pres">
      <dgm:prSet presAssocID="{26CC87B7-6A31-4346-96B4-B091D0E95BAF}" presName="rootText1" presStyleLbl="node0" presStyleIdx="0" presStyleCnt="1" custScaleX="145618" custLinFactNeighborX="-1558" custLinFactNeighborY="415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5AAE225-8BBB-4EC1-ACB9-E5DC7065E101}" type="pres">
      <dgm:prSet presAssocID="{26CC87B7-6A31-4346-96B4-B091D0E95BAF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654D8F65-530D-4EB5-B8EB-CDE2B8DE9C06}" type="pres">
      <dgm:prSet presAssocID="{26CC87B7-6A31-4346-96B4-B091D0E95BAF}" presName="hierChild2" presStyleCnt="0"/>
      <dgm:spPr/>
    </dgm:pt>
    <dgm:pt modelId="{5C3C4E0E-4206-43FA-992E-8265C2950EFB}" type="pres">
      <dgm:prSet presAssocID="{8B91D801-880E-4BCE-B333-0A9DDAFE999E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425C08F3-576F-4E5C-BD26-ACC80DCB0665}" type="pres">
      <dgm:prSet presAssocID="{9ECF5C44-C794-4392-A01C-B82195434F02}" presName="hierRoot2" presStyleCnt="0">
        <dgm:presLayoutVars>
          <dgm:hierBranch val="init"/>
        </dgm:presLayoutVars>
      </dgm:prSet>
      <dgm:spPr/>
    </dgm:pt>
    <dgm:pt modelId="{5CD8165A-F220-4987-80F0-A4D0C284ED6B}" type="pres">
      <dgm:prSet presAssocID="{9ECF5C44-C794-4392-A01C-B82195434F02}" presName="rootComposite" presStyleCnt="0"/>
      <dgm:spPr/>
    </dgm:pt>
    <dgm:pt modelId="{2881A360-4D29-43CE-A93F-3DF86299FA43}" type="pres">
      <dgm:prSet presAssocID="{9ECF5C44-C794-4392-A01C-B82195434F02}" presName="rootText" presStyleLbl="node2" presStyleIdx="0" presStyleCnt="2" custScaleX="12119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385103A-5BF2-4D5E-9C68-119E7D731991}" type="pres">
      <dgm:prSet presAssocID="{9ECF5C44-C794-4392-A01C-B82195434F02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B0DD3975-32AA-40A7-B27D-76CC8419558C}" type="pres">
      <dgm:prSet presAssocID="{9ECF5C44-C794-4392-A01C-B82195434F02}" presName="hierChild4" presStyleCnt="0"/>
      <dgm:spPr/>
    </dgm:pt>
    <dgm:pt modelId="{CD66E5C5-2962-47A5-9AD8-3F3F23B3DE44}" type="pres">
      <dgm:prSet presAssocID="{9ECF5C44-C794-4392-A01C-B82195434F02}" presName="hierChild5" presStyleCnt="0"/>
      <dgm:spPr/>
    </dgm:pt>
    <dgm:pt modelId="{A2D2E801-A3B7-4106-9BC7-B635BA588E1F}" type="pres">
      <dgm:prSet presAssocID="{ED188CB7-A3E2-4A84-A462-5F06276A60B9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1B773A50-AF13-4B37-B0F0-CA19D866D1D1}" type="pres">
      <dgm:prSet presAssocID="{923378DF-36EF-45EF-ABC5-9B235DCF8050}" presName="hierRoot2" presStyleCnt="0">
        <dgm:presLayoutVars>
          <dgm:hierBranch val="init"/>
        </dgm:presLayoutVars>
      </dgm:prSet>
      <dgm:spPr/>
    </dgm:pt>
    <dgm:pt modelId="{5BC31192-78AB-4C75-AA5C-A3C9984DD756}" type="pres">
      <dgm:prSet presAssocID="{923378DF-36EF-45EF-ABC5-9B235DCF8050}" presName="rootComposite" presStyleCnt="0"/>
      <dgm:spPr/>
    </dgm:pt>
    <dgm:pt modelId="{3BE5F35A-0C73-4BF2-9299-6F5E030C1DB4}" type="pres">
      <dgm:prSet presAssocID="{923378DF-36EF-45EF-ABC5-9B235DCF805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18BF6E1-BFDA-4D85-8A48-156FF43D6776}" type="pres">
      <dgm:prSet presAssocID="{923378DF-36EF-45EF-ABC5-9B235DCF8050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F64F0D1D-9BBD-42CE-AF2F-7DC981AB483D}" type="pres">
      <dgm:prSet presAssocID="{923378DF-36EF-45EF-ABC5-9B235DCF8050}" presName="hierChild4" presStyleCnt="0"/>
      <dgm:spPr/>
    </dgm:pt>
    <dgm:pt modelId="{BD12AF71-1616-42DF-A2BA-210174486F7C}" type="pres">
      <dgm:prSet presAssocID="{923378DF-36EF-45EF-ABC5-9B235DCF8050}" presName="hierChild5" presStyleCnt="0"/>
      <dgm:spPr/>
    </dgm:pt>
    <dgm:pt modelId="{7D774B17-6DF2-4143-8CB5-BFAD9B7CF72F}" type="pres">
      <dgm:prSet presAssocID="{26CC87B7-6A31-4346-96B4-B091D0E95BAF}" presName="hierChild3" presStyleCnt="0"/>
      <dgm:spPr/>
    </dgm:pt>
  </dgm:ptLst>
  <dgm:cxnLst>
    <dgm:cxn modelId="{2F7E4099-E8AF-4CDD-A190-B4F57E5B0759}" type="presOf" srcId="{ED188CB7-A3E2-4A84-A462-5F06276A60B9}" destId="{A2D2E801-A3B7-4106-9BC7-B635BA588E1F}" srcOrd="0" destOrd="0" presId="urn:microsoft.com/office/officeart/2005/8/layout/orgChart1"/>
    <dgm:cxn modelId="{8FAC7A00-CD12-4DB1-BCC8-B46CFDB9DDA1}" srcId="{26CC87B7-6A31-4346-96B4-B091D0E95BAF}" destId="{9ECF5C44-C794-4392-A01C-B82195434F02}" srcOrd="0" destOrd="0" parTransId="{8B91D801-880E-4BCE-B333-0A9DDAFE999E}" sibTransId="{36E7F039-DBCD-46DE-8A4F-F966A137C3D0}"/>
    <dgm:cxn modelId="{6E40E15A-6E88-46E2-BC61-6E262421A575}" type="presOf" srcId="{9ECF5C44-C794-4392-A01C-B82195434F02}" destId="{E385103A-5BF2-4D5E-9C68-119E7D731991}" srcOrd="1" destOrd="0" presId="urn:microsoft.com/office/officeart/2005/8/layout/orgChart1"/>
    <dgm:cxn modelId="{CA78482B-C383-4716-95E5-EAD2DCC2E1A2}" type="presOf" srcId="{26CC87B7-6A31-4346-96B4-B091D0E95BAF}" destId="{35AAE225-8BBB-4EC1-ACB9-E5DC7065E101}" srcOrd="1" destOrd="0" presId="urn:microsoft.com/office/officeart/2005/8/layout/orgChart1"/>
    <dgm:cxn modelId="{263E926D-B012-4BEB-9DBF-50C210F65CE2}" type="presOf" srcId="{923378DF-36EF-45EF-ABC5-9B235DCF8050}" destId="{3BE5F35A-0C73-4BF2-9299-6F5E030C1DB4}" srcOrd="0" destOrd="0" presId="urn:microsoft.com/office/officeart/2005/8/layout/orgChart1"/>
    <dgm:cxn modelId="{E0C18CCE-442D-41E6-ACAC-5E3C7E998BD9}" srcId="{26CC87B7-6A31-4346-96B4-B091D0E95BAF}" destId="{923378DF-36EF-45EF-ABC5-9B235DCF8050}" srcOrd="1" destOrd="0" parTransId="{ED188CB7-A3E2-4A84-A462-5F06276A60B9}" sibTransId="{024067FD-F4D4-4E8A-8364-21EA161AE032}"/>
    <dgm:cxn modelId="{65C443BE-9BAF-4A91-B573-3CE3CEA42CD2}" type="presOf" srcId="{8B91D801-880E-4BCE-B333-0A9DDAFE999E}" destId="{5C3C4E0E-4206-43FA-992E-8265C2950EFB}" srcOrd="0" destOrd="0" presId="urn:microsoft.com/office/officeart/2005/8/layout/orgChart1"/>
    <dgm:cxn modelId="{B0C998DF-2F17-488F-9532-8D64D0599E95}" type="presOf" srcId="{40FC91E2-5324-4D35-9ADE-AE963977DD9E}" destId="{07E3522B-FB4F-4C83-8855-31555A7BC694}" srcOrd="0" destOrd="0" presId="urn:microsoft.com/office/officeart/2005/8/layout/orgChart1"/>
    <dgm:cxn modelId="{CAEF6792-6E2B-49FB-9E12-C87D6DE16D94}" type="presOf" srcId="{9ECF5C44-C794-4392-A01C-B82195434F02}" destId="{2881A360-4D29-43CE-A93F-3DF86299FA43}" srcOrd="0" destOrd="0" presId="urn:microsoft.com/office/officeart/2005/8/layout/orgChart1"/>
    <dgm:cxn modelId="{0CF96C38-7A82-41A1-A332-04F4CDE48C1D}" srcId="{40FC91E2-5324-4D35-9ADE-AE963977DD9E}" destId="{26CC87B7-6A31-4346-96B4-B091D0E95BAF}" srcOrd="0" destOrd="0" parTransId="{3E877FA6-DD65-4603-869C-DBA86152E102}" sibTransId="{80C068F1-59E8-4A51-8301-AD9BFF78862F}"/>
    <dgm:cxn modelId="{3F4E08A7-C31F-4148-BEFA-CDF62472D71E}" type="presOf" srcId="{26CC87B7-6A31-4346-96B4-B091D0E95BAF}" destId="{62207C9A-CC08-41C0-BA7A-5394788E0252}" srcOrd="0" destOrd="0" presId="urn:microsoft.com/office/officeart/2005/8/layout/orgChart1"/>
    <dgm:cxn modelId="{21B47283-D1F0-4A2F-96CD-3EF92FDAA332}" type="presOf" srcId="{923378DF-36EF-45EF-ABC5-9B235DCF8050}" destId="{F18BF6E1-BFDA-4D85-8A48-156FF43D6776}" srcOrd="1" destOrd="0" presId="urn:microsoft.com/office/officeart/2005/8/layout/orgChart1"/>
    <dgm:cxn modelId="{289BB287-A44F-4C4A-83EE-2DFC6FA62E85}" type="presParOf" srcId="{07E3522B-FB4F-4C83-8855-31555A7BC694}" destId="{6195FCA3-A09E-4618-AEEB-D503720F3BAA}" srcOrd="0" destOrd="0" presId="urn:microsoft.com/office/officeart/2005/8/layout/orgChart1"/>
    <dgm:cxn modelId="{46ABA35F-9B50-4923-A77D-E28DE07D4540}" type="presParOf" srcId="{6195FCA3-A09E-4618-AEEB-D503720F3BAA}" destId="{94A541EF-CC1F-4EA1-8DF4-2141314BA734}" srcOrd="0" destOrd="0" presId="urn:microsoft.com/office/officeart/2005/8/layout/orgChart1"/>
    <dgm:cxn modelId="{40D694DA-2F9F-4F48-BB7B-13D9B2B57889}" type="presParOf" srcId="{94A541EF-CC1F-4EA1-8DF4-2141314BA734}" destId="{62207C9A-CC08-41C0-BA7A-5394788E0252}" srcOrd="0" destOrd="0" presId="urn:microsoft.com/office/officeart/2005/8/layout/orgChart1"/>
    <dgm:cxn modelId="{73ACB62D-3ACD-46D8-BBD2-B9D4FCFCCEEE}" type="presParOf" srcId="{94A541EF-CC1F-4EA1-8DF4-2141314BA734}" destId="{35AAE225-8BBB-4EC1-ACB9-E5DC7065E101}" srcOrd="1" destOrd="0" presId="urn:microsoft.com/office/officeart/2005/8/layout/orgChart1"/>
    <dgm:cxn modelId="{902C367F-BCFC-4DFE-9144-97CE879B5CC0}" type="presParOf" srcId="{6195FCA3-A09E-4618-AEEB-D503720F3BAA}" destId="{654D8F65-530D-4EB5-B8EB-CDE2B8DE9C06}" srcOrd="1" destOrd="0" presId="urn:microsoft.com/office/officeart/2005/8/layout/orgChart1"/>
    <dgm:cxn modelId="{3C6839AA-1FEA-4AC9-95F6-CD43C1150862}" type="presParOf" srcId="{654D8F65-530D-4EB5-B8EB-CDE2B8DE9C06}" destId="{5C3C4E0E-4206-43FA-992E-8265C2950EFB}" srcOrd="0" destOrd="0" presId="urn:microsoft.com/office/officeart/2005/8/layout/orgChart1"/>
    <dgm:cxn modelId="{F8A611F0-F933-485F-9C64-A97F8D41FB8D}" type="presParOf" srcId="{654D8F65-530D-4EB5-B8EB-CDE2B8DE9C06}" destId="{425C08F3-576F-4E5C-BD26-ACC80DCB0665}" srcOrd="1" destOrd="0" presId="urn:microsoft.com/office/officeart/2005/8/layout/orgChart1"/>
    <dgm:cxn modelId="{36824BAA-5D38-4BEC-A64B-16916925C4EA}" type="presParOf" srcId="{425C08F3-576F-4E5C-BD26-ACC80DCB0665}" destId="{5CD8165A-F220-4987-80F0-A4D0C284ED6B}" srcOrd="0" destOrd="0" presId="urn:microsoft.com/office/officeart/2005/8/layout/orgChart1"/>
    <dgm:cxn modelId="{64F3EB77-6509-420E-B2CF-86F2B6490894}" type="presParOf" srcId="{5CD8165A-F220-4987-80F0-A4D0C284ED6B}" destId="{2881A360-4D29-43CE-A93F-3DF86299FA43}" srcOrd="0" destOrd="0" presId="urn:microsoft.com/office/officeart/2005/8/layout/orgChart1"/>
    <dgm:cxn modelId="{AFE96E2A-B179-42B8-A7A9-076EC4925DAD}" type="presParOf" srcId="{5CD8165A-F220-4987-80F0-A4D0C284ED6B}" destId="{E385103A-5BF2-4D5E-9C68-119E7D731991}" srcOrd="1" destOrd="0" presId="urn:microsoft.com/office/officeart/2005/8/layout/orgChart1"/>
    <dgm:cxn modelId="{C625F045-DB76-4A39-A912-3CFE4467A6D9}" type="presParOf" srcId="{425C08F3-576F-4E5C-BD26-ACC80DCB0665}" destId="{B0DD3975-32AA-40A7-B27D-76CC8419558C}" srcOrd="1" destOrd="0" presId="urn:microsoft.com/office/officeart/2005/8/layout/orgChart1"/>
    <dgm:cxn modelId="{C79DD959-0F0F-4B26-8BD4-150925083A0A}" type="presParOf" srcId="{425C08F3-576F-4E5C-BD26-ACC80DCB0665}" destId="{CD66E5C5-2962-47A5-9AD8-3F3F23B3DE44}" srcOrd="2" destOrd="0" presId="urn:microsoft.com/office/officeart/2005/8/layout/orgChart1"/>
    <dgm:cxn modelId="{E8FDF94A-A73F-4B8C-AB47-CB9634CE7B8F}" type="presParOf" srcId="{654D8F65-530D-4EB5-B8EB-CDE2B8DE9C06}" destId="{A2D2E801-A3B7-4106-9BC7-B635BA588E1F}" srcOrd="2" destOrd="0" presId="urn:microsoft.com/office/officeart/2005/8/layout/orgChart1"/>
    <dgm:cxn modelId="{58358D21-76E5-449A-AC45-68F068BCCDE3}" type="presParOf" srcId="{654D8F65-530D-4EB5-B8EB-CDE2B8DE9C06}" destId="{1B773A50-AF13-4B37-B0F0-CA19D866D1D1}" srcOrd="3" destOrd="0" presId="urn:microsoft.com/office/officeart/2005/8/layout/orgChart1"/>
    <dgm:cxn modelId="{915BEB60-3920-4406-BD24-2D81A0F9806A}" type="presParOf" srcId="{1B773A50-AF13-4B37-B0F0-CA19D866D1D1}" destId="{5BC31192-78AB-4C75-AA5C-A3C9984DD756}" srcOrd="0" destOrd="0" presId="urn:microsoft.com/office/officeart/2005/8/layout/orgChart1"/>
    <dgm:cxn modelId="{639C825D-1079-446B-B542-0AAC113F9467}" type="presParOf" srcId="{5BC31192-78AB-4C75-AA5C-A3C9984DD756}" destId="{3BE5F35A-0C73-4BF2-9299-6F5E030C1DB4}" srcOrd="0" destOrd="0" presId="urn:microsoft.com/office/officeart/2005/8/layout/orgChart1"/>
    <dgm:cxn modelId="{82243322-6771-4041-BA52-ABF3B2E24E3F}" type="presParOf" srcId="{5BC31192-78AB-4C75-AA5C-A3C9984DD756}" destId="{F18BF6E1-BFDA-4D85-8A48-156FF43D6776}" srcOrd="1" destOrd="0" presId="urn:microsoft.com/office/officeart/2005/8/layout/orgChart1"/>
    <dgm:cxn modelId="{6B2BEF94-544D-4BF8-8752-D17545D9C210}" type="presParOf" srcId="{1B773A50-AF13-4B37-B0F0-CA19D866D1D1}" destId="{F64F0D1D-9BBD-42CE-AF2F-7DC981AB483D}" srcOrd="1" destOrd="0" presId="urn:microsoft.com/office/officeart/2005/8/layout/orgChart1"/>
    <dgm:cxn modelId="{306CC4D8-C569-4F9E-A593-FE66659D7155}" type="presParOf" srcId="{1B773A50-AF13-4B37-B0F0-CA19D866D1D1}" destId="{BD12AF71-1616-42DF-A2BA-210174486F7C}" srcOrd="2" destOrd="0" presId="urn:microsoft.com/office/officeart/2005/8/layout/orgChart1"/>
    <dgm:cxn modelId="{DA15CFD0-97FB-434F-A154-4F830906366B}" type="presParOf" srcId="{6195FCA3-A09E-4618-AEEB-D503720F3BAA}" destId="{7D774B17-6DF2-4143-8CB5-BFAD9B7CF72F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FC91E2-5324-4D35-9ADE-AE963977DD9E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26CC87B7-6A31-4346-96B4-B091D0E95BAF}">
      <dgm:prSet phldrT="[نص]"/>
      <dgm:spPr/>
      <dgm:t>
        <a:bodyPr/>
        <a:lstStyle/>
        <a:p>
          <a:pPr rtl="1"/>
          <a:r>
            <a:rPr lang="ar-SA" dirty="0"/>
            <a:t>مقاييس النزعة المركزية للقيم العددية</a:t>
          </a:r>
        </a:p>
      </dgm:t>
    </dgm:pt>
    <dgm:pt modelId="{3E877FA6-DD65-4603-869C-DBA86152E102}" type="parTrans" cxnId="{0CF96C38-7A82-41A1-A332-04F4CDE48C1D}">
      <dgm:prSet/>
      <dgm:spPr/>
      <dgm:t>
        <a:bodyPr/>
        <a:lstStyle/>
        <a:p>
          <a:pPr rtl="1"/>
          <a:endParaRPr lang="ar-SA"/>
        </a:p>
      </dgm:t>
    </dgm:pt>
    <dgm:pt modelId="{80C068F1-59E8-4A51-8301-AD9BFF78862F}" type="sibTrans" cxnId="{0CF96C38-7A82-41A1-A332-04F4CDE48C1D}">
      <dgm:prSet/>
      <dgm:spPr/>
      <dgm:t>
        <a:bodyPr/>
        <a:lstStyle/>
        <a:p>
          <a:pPr rtl="1"/>
          <a:endParaRPr lang="ar-SA"/>
        </a:p>
      </dgm:t>
    </dgm:pt>
    <dgm:pt modelId="{C31E8697-22DF-42A3-BFF9-05040ECA304F}">
      <dgm:prSet phldrT="[نص]"/>
      <dgm:spPr/>
      <dgm:t>
        <a:bodyPr/>
        <a:lstStyle/>
        <a:p>
          <a:pPr rtl="1"/>
          <a:r>
            <a:rPr lang="ar-SA" dirty="0"/>
            <a:t>الوسط الحسابي      ( المعدل )</a:t>
          </a:r>
        </a:p>
      </dgm:t>
    </dgm:pt>
    <dgm:pt modelId="{CF256C02-42E4-4E2B-9327-12E55D6A2C11}" type="parTrans" cxnId="{67D9FE53-44AC-4BBF-BA15-E1C3A311EBBB}">
      <dgm:prSet/>
      <dgm:spPr/>
      <dgm:t>
        <a:bodyPr/>
        <a:lstStyle/>
        <a:p>
          <a:pPr rtl="1"/>
          <a:endParaRPr lang="ar-SA"/>
        </a:p>
      </dgm:t>
    </dgm:pt>
    <dgm:pt modelId="{050DAF31-F44E-4070-A814-CABA3C5A0531}" type="sibTrans" cxnId="{67D9FE53-44AC-4BBF-BA15-E1C3A311EBBB}">
      <dgm:prSet/>
      <dgm:spPr/>
      <dgm:t>
        <a:bodyPr/>
        <a:lstStyle/>
        <a:p>
          <a:pPr rtl="1"/>
          <a:endParaRPr lang="ar-SA"/>
        </a:p>
      </dgm:t>
    </dgm:pt>
    <dgm:pt modelId="{9ECF5C44-C794-4392-A01C-B82195434F02}">
      <dgm:prSet phldrT="[نص]"/>
      <dgm:spPr/>
      <dgm:t>
        <a:bodyPr/>
        <a:lstStyle/>
        <a:p>
          <a:pPr rtl="1"/>
          <a:r>
            <a:rPr lang="ar-SA" dirty="0"/>
            <a:t>الوسيط</a:t>
          </a:r>
        </a:p>
      </dgm:t>
    </dgm:pt>
    <dgm:pt modelId="{8B91D801-880E-4BCE-B333-0A9DDAFE999E}" type="parTrans" cxnId="{8FAC7A00-CD12-4DB1-BCC8-B46CFDB9DDA1}">
      <dgm:prSet/>
      <dgm:spPr/>
      <dgm:t>
        <a:bodyPr/>
        <a:lstStyle/>
        <a:p>
          <a:pPr rtl="1"/>
          <a:endParaRPr lang="ar-SA"/>
        </a:p>
      </dgm:t>
    </dgm:pt>
    <dgm:pt modelId="{36E7F039-DBCD-46DE-8A4F-F966A137C3D0}" type="sibTrans" cxnId="{8FAC7A00-CD12-4DB1-BCC8-B46CFDB9DDA1}">
      <dgm:prSet/>
      <dgm:spPr/>
      <dgm:t>
        <a:bodyPr/>
        <a:lstStyle/>
        <a:p>
          <a:pPr rtl="1"/>
          <a:endParaRPr lang="ar-SA"/>
        </a:p>
      </dgm:t>
    </dgm:pt>
    <dgm:pt modelId="{923378DF-36EF-45EF-ABC5-9B235DCF8050}">
      <dgm:prSet phldrT="[نص]"/>
      <dgm:spPr/>
      <dgm:t>
        <a:bodyPr/>
        <a:lstStyle/>
        <a:p>
          <a:pPr rtl="1"/>
          <a:r>
            <a:rPr lang="ar-SA" dirty="0"/>
            <a:t>المنوال</a:t>
          </a:r>
        </a:p>
      </dgm:t>
    </dgm:pt>
    <dgm:pt modelId="{ED188CB7-A3E2-4A84-A462-5F06276A60B9}" type="parTrans" cxnId="{E0C18CCE-442D-41E6-ACAC-5E3C7E998BD9}">
      <dgm:prSet/>
      <dgm:spPr/>
      <dgm:t>
        <a:bodyPr/>
        <a:lstStyle/>
        <a:p>
          <a:pPr rtl="1"/>
          <a:endParaRPr lang="ar-SA"/>
        </a:p>
      </dgm:t>
    </dgm:pt>
    <dgm:pt modelId="{024067FD-F4D4-4E8A-8364-21EA161AE032}" type="sibTrans" cxnId="{E0C18CCE-442D-41E6-ACAC-5E3C7E998BD9}">
      <dgm:prSet/>
      <dgm:spPr/>
      <dgm:t>
        <a:bodyPr/>
        <a:lstStyle/>
        <a:p>
          <a:pPr rtl="1"/>
          <a:endParaRPr lang="ar-SA"/>
        </a:p>
      </dgm:t>
    </dgm:pt>
    <dgm:pt modelId="{F3AF8BF3-3245-4CC7-8DC7-D73C3859AD93}">
      <dgm:prSet/>
      <dgm:spPr/>
      <dgm:t>
        <a:bodyPr/>
        <a:lstStyle/>
        <a:p>
          <a:pPr rtl="1"/>
          <a:r>
            <a:rPr lang="ar-SA" dirty="0"/>
            <a:t>القيمة الأكثر تكرارا</a:t>
          </a:r>
        </a:p>
      </dgm:t>
    </dgm:pt>
    <dgm:pt modelId="{DEF969B3-6BA8-40DC-8BBF-C749E64DBFA0}" type="parTrans" cxnId="{A5365D12-F487-413C-9EAF-DE8A9CD9E55B}">
      <dgm:prSet/>
      <dgm:spPr/>
      <dgm:t>
        <a:bodyPr/>
        <a:lstStyle/>
        <a:p>
          <a:pPr rtl="1"/>
          <a:endParaRPr lang="ar-SA"/>
        </a:p>
      </dgm:t>
    </dgm:pt>
    <dgm:pt modelId="{3BEB24A7-F816-43A3-990A-6937B11DEA3F}" type="sibTrans" cxnId="{A5365D12-F487-413C-9EAF-DE8A9CD9E55B}">
      <dgm:prSet/>
      <dgm:spPr/>
      <dgm:t>
        <a:bodyPr/>
        <a:lstStyle/>
        <a:p>
          <a:pPr rtl="1"/>
          <a:endParaRPr lang="ar-SA"/>
        </a:p>
      </dgm:t>
    </dgm:pt>
    <dgm:pt modelId="{64FB1894-440D-4156-9797-2D1C9F46EA2A}">
      <dgm:prSet/>
      <dgm:spPr/>
      <dgm:t>
        <a:bodyPr/>
        <a:lstStyle/>
        <a:p>
          <a:pPr rtl="1"/>
          <a:r>
            <a:rPr lang="ar-SA" dirty="0"/>
            <a:t>القيمة التي تتوسط القيم بعد ترتيبها تصاعديا او تنازليا</a:t>
          </a:r>
        </a:p>
      </dgm:t>
    </dgm:pt>
    <dgm:pt modelId="{4394A8D9-FAF9-439B-9DE7-7ADF1FAED999}" type="parTrans" cxnId="{05BBD77F-329F-4290-8FF0-8EA6B6711526}">
      <dgm:prSet/>
      <dgm:spPr/>
      <dgm:t>
        <a:bodyPr/>
        <a:lstStyle/>
        <a:p>
          <a:pPr rtl="1"/>
          <a:endParaRPr lang="ar-SA"/>
        </a:p>
      </dgm:t>
    </dgm:pt>
    <dgm:pt modelId="{841392C9-736E-476C-966B-F1F6A873269E}" type="sibTrans" cxnId="{05BBD77F-329F-4290-8FF0-8EA6B6711526}">
      <dgm:prSet/>
      <dgm:spPr/>
      <dgm:t>
        <a:bodyPr/>
        <a:lstStyle/>
        <a:p>
          <a:pPr rtl="1"/>
          <a:endParaRPr lang="ar-SA"/>
        </a:p>
      </dgm:t>
    </dgm:pt>
    <dgm:pt modelId="{8AEC25A0-2307-4609-BE42-CF604B9CB100}">
      <dgm:prSet/>
      <dgm:spPr/>
      <dgm:t>
        <a:bodyPr/>
        <a:lstStyle/>
        <a:p>
          <a:pPr rtl="1"/>
          <a:r>
            <a:rPr lang="ar-SA" dirty="0"/>
            <a:t>مجموع القيم على عددها</a:t>
          </a:r>
        </a:p>
      </dgm:t>
    </dgm:pt>
    <dgm:pt modelId="{F6B0A946-FBB4-4FE8-AD97-F04498BEB5F3}" type="parTrans" cxnId="{BE0F2FAD-06AC-4000-A262-E09CE9C67ADC}">
      <dgm:prSet/>
      <dgm:spPr/>
      <dgm:t>
        <a:bodyPr/>
        <a:lstStyle/>
        <a:p>
          <a:pPr rtl="1"/>
          <a:endParaRPr lang="ar-SA"/>
        </a:p>
      </dgm:t>
    </dgm:pt>
    <dgm:pt modelId="{E0D2B5D2-A7A6-4B39-BA79-28A7E0F3728D}" type="sibTrans" cxnId="{BE0F2FAD-06AC-4000-A262-E09CE9C67ADC}">
      <dgm:prSet/>
      <dgm:spPr/>
      <dgm:t>
        <a:bodyPr/>
        <a:lstStyle/>
        <a:p>
          <a:pPr rtl="1"/>
          <a:endParaRPr lang="ar-SA"/>
        </a:p>
      </dgm:t>
    </dgm:pt>
    <dgm:pt modelId="{67633BBE-F3B7-4B76-B5F7-3EB326955EB3}" type="pres">
      <dgm:prSet presAssocID="{40FC91E2-5324-4D35-9ADE-AE963977DD9E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C53A2ED-DAD4-45B2-9E65-19983F046E32}" type="pres">
      <dgm:prSet presAssocID="{26CC87B7-6A31-4346-96B4-B091D0E95BAF}" presName="root1" presStyleCnt="0"/>
      <dgm:spPr/>
    </dgm:pt>
    <dgm:pt modelId="{2F9506BB-6325-4AE3-A762-3E3B69C4244D}" type="pres">
      <dgm:prSet presAssocID="{26CC87B7-6A31-4346-96B4-B091D0E95BA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72B3399-74AD-41AF-9ACD-305E5185917A}" type="pres">
      <dgm:prSet presAssocID="{26CC87B7-6A31-4346-96B4-B091D0E95BAF}" presName="level2hierChild" presStyleCnt="0"/>
      <dgm:spPr/>
    </dgm:pt>
    <dgm:pt modelId="{EF49AC34-328F-4DE8-BBCF-E54A30607BD3}" type="pres">
      <dgm:prSet presAssocID="{CF256C02-42E4-4E2B-9327-12E55D6A2C11}" presName="conn2-1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6A6C888C-E77A-4DF0-94C4-FD8BF6BDFBE0}" type="pres">
      <dgm:prSet presAssocID="{CF256C02-42E4-4E2B-9327-12E55D6A2C11}" presName="connTx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B724C67B-93AC-41C4-A58D-9D8A62533547}" type="pres">
      <dgm:prSet presAssocID="{C31E8697-22DF-42A3-BFF9-05040ECA304F}" presName="root2" presStyleCnt="0"/>
      <dgm:spPr/>
    </dgm:pt>
    <dgm:pt modelId="{405A5DFB-1CDB-46E5-BAAF-253B7A9E30C2}" type="pres">
      <dgm:prSet presAssocID="{C31E8697-22DF-42A3-BFF9-05040ECA304F}" presName="LevelTwoTextNode" presStyleLbl="node2" presStyleIdx="0" presStyleCnt="3" custLinFactNeighborX="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AB18040-9BD6-45C7-A5B7-F075DC800818}" type="pres">
      <dgm:prSet presAssocID="{C31E8697-22DF-42A3-BFF9-05040ECA304F}" presName="level3hierChild" presStyleCnt="0"/>
      <dgm:spPr/>
    </dgm:pt>
    <dgm:pt modelId="{DB957C15-FB72-4DDA-826A-ADA7B50ACAF3}" type="pres">
      <dgm:prSet presAssocID="{F6B0A946-FBB4-4FE8-AD97-F04498BEB5F3}" presName="conn2-1" presStyleLbl="parChTrans1D3" presStyleIdx="0" presStyleCnt="3"/>
      <dgm:spPr/>
      <dgm:t>
        <a:bodyPr/>
        <a:lstStyle/>
        <a:p>
          <a:pPr rtl="1"/>
          <a:endParaRPr lang="ar-SA"/>
        </a:p>
      </dgm:t>
    </dgm:pt>
    <dgm:pt modelId="{8939FF8F-E5C1-417F-95D9-1C1443F20FBD}" type="pres">
      <dgm:prSet presAssocID="{F6B0A946-FBB4-4FE8-AD97-F04498BEB5F3}" presName="connTx" presStyleLbl="parChTrans1D3" presStyleIdx="0" presStyleCnt="3"/>
      <dgm:spPr/>
      <dgm:t>
        <a:bodyPr/>
        <a:lstStyle/>
        <a:p>
          <a:pPr rtl="1"/>
          <a:endParaRPr lang="ar-SA"/>
        </a:p>
      </dgm:t>
    </dgm:pt>
    <dgm:pt modelId="{7A012C47-9F88-4417-A7D2-C3FB9DBE4AA4}" type="pres">
      <dgm:prSet presAssocID="{8AEC25A0-2307-4609-BE42-CF604B9CB100}" presName="root2" presStyleCnt="0"/>
      <dgm:spPr/>
    </dgm:pt>
    <dgm:pt modelId="{9E99E29D-EEE0-4B97-92BA-12DFB56B5D3D}" type="pres">
      <dgm:prSet presAssocID="{8AEC25A0-2307-4609-BE42-CF604B9CB100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DDE6CD1-7C6C-4BE7-B28B-CCCEA8CE9BE7}" type="pres">
      <dgm:prSet presAssocID="{8AEC25A0-2307-4609-BE42-CF604B9CB100}" presName="level3hierChild" presStyleCnt="0"/>
      <dgm:spPr/>
    </dgm:pt>
    <dgm:pt modelId="{2B24D747-149C-42E9-914A-8F92897E73BD}" type="pres">
      <dgm:prSet presAssocID="{8B91D801-880E-4BCE-B333-0A9DDAFE999E}" presName="conn2-1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26391178-1323-437F-AE90-A4D060DD4F00}" type="pres">
      <dgm:prSet presAssocID="{8B91D801-880E-4BCE-B333-0A9DDAFE999E}" presName="connTx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B8ACA267-20C7-4CC7-A2D1-F5E2E2F9C092}" type="pres">
      <dgm:prSet presAssocID="{9ECF5C44-C794-4392-A01C-B82195434F02}" presName="root2" presStyleCnt="0"/>
      <dgm:spPr/>
    </dgm:pt>
    <dgm:pt modelId="{A6DE7D2D-E002-4B9C-AB4E-2F231225D502}" type="pres">
      <dgm:prSet presAssocID="{9ECF5C44-C794-4392-A01C-B82195434F0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AD8E382-0FC0-4DA4-A625-A07326AB255A}" type="pres">
      <dgm:prSet presAssocID="{9ECF5C44-C794-4392-A01C-B82195434F02}" presName="level3hierChild" presStyleCnt="0"/>
      <dgm:spPr/>
    </dgm:pt>
    <dgm:pt modelId="{73CE15BE-228F-4016-8DA7-9385E47C725B}" type="pres">
      <dgm:prSet presAssocID="{4394A8D9-FAF9-439B-9DE7-7ADF1FAED999}" presName="conn2-1" presStyleLbl="parChTrans1D3" presStyleIdx="1" presStyleCnt="3"/>
      <dgm:spPr/>
      <dgm:t>
        <a:bodyPr/>
        <a:lstStyle/>
        <a:p>
          <a:pPr rtl="1"/>
          <a:endParaRPr lang="ar-SA"/>
        </a:p>
      </dgm:t>
    </dgm:pt>
    <dgm:pt modelId="{F8E41CB8-2ADF-4A06-876D-D90FB94013D8}" type="pres">
      <dgm:prSet presAssocID="{4394A8D9-FAF9-439B-9DE7-7ADF1FAED999}" presName="connTx" presStyleLbl="parChTrans1D3" presStyleIdx="1" presStyleCnt="3"/>
      <dgm:spPr/>
      <dgm:t>
        <a:bodyPr/>
        <a:lstStyle/>
        <a:p>
          <a:pPr rtl="1"/>
          <a:endParaRPr lang="ar-SA"/>
        </a:p>
      </dgm:t>
    </dgm:pt>
    <dgm:pt modelId="{53D69B5C-2AE2-4ED4-9C85-D88C421828AF}" type="pres">
      <dgm:prSet presAssocID="{64FB1894-440D-4156-9797-2D1C9F46EA2A}" presName="root2" presStyleCnt="0"/>
      <dgm:spPr/>
    </dgm:pt>
    <dgm:pt modelId="{33EE14ED-9AB9-4C55-949A-94CB71D49D56}" type="pres">
      <dgm:prSet presAssocID="{64FB1894-440D-4156-9797-2D1C9F46EA2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FEF5F95-EB78-4EBD-832B-A99296519624}" type="pres">
      <dgm:prSet presAssocID="{64FB1894-440D-4156-9797-2D1C9F46EA2A}" presName="level3hierChild" presStyleCnt="0"/>
      <dgm:spPr/>
    </dgm:pt>
    <dgm:pt modelId="{752A8FBC-9744-41BD-8D96-CB8DB116B303}" type="pres">
      <dgm:prSet presAssocID="{ED188CB7-A3E2-4A84-A462-5F06276A60B9}" presName="conn2-1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6718FCCA-F4A7-4F7F-A10C-D2E5FFF5E192}" type="pres">
      <dgm:prSet presAssocID="{ED188CB7-A3E2-4A84-A462-5F06276A60B9}" presName="connTx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B4D37CD2-A5F5-4151-8F5F-B429ED530775}" type="pres">
      <dgm:prSet presAssocID="{923378DF-36EF-45EF-ABC5-9B235DCF8050}" presName="root2" presStyleCnt="0"/>
      <dgm:spPr/>
    </dgm:pt>
    <dgm:pt modelId="{A04EB9D6-1DA5-4BA8-AD9A-3FD5362D02A6}" type="pres">
      <dgm:prSet presAssocID="{923378DF-36EF-45EF-ABC5-9B235DCF805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0AF0069-A3F4-4781-B20B-5EBD4935A167}" type="pres">
      <dgm:prSet presAssocID="{923378DF-36EF-45EF-ABC5-9B235DCF8050}" presName="level3hierChild" presStyleCnt="0"/>
      <dgm:spPr/>
    </dgm:pt>
    <dgm:pt modelId="{AA0AF192-2537-4F12-8DD8-6D0670D6480E}" type="pres">
      <dgm:prSet presAssocID="{DEF969B3-6BA8-40DC-8BBF-C749E64DBFA0}" presName="conn2-1" presStyleLbl="parChTrans1D3" presStyleIdx="2" presStyleCnt="3"/>
      <dgm:spPr/>
      <dgm:t>
        <a:bodyPr/>
        <a:lstStyle/>
        <a:p>
          <a:pPr rtl="1"/>
          <a:endParaRPr lang="ar-SA"/>
        </a:p>
      </dgm:t>
    </dgm:pt>
    <dgm:pt modelId="{CC32887D-F5E0-4FEF-91CD-72D65D836A30}" type="pres">
      <dgm:prSet presAssocID="{DEF969B3-6BA8-40DC-8BBF-C749E64DBFA0}" presName="connTx" presStyleLbl="parChTrans1D3" presStyleIdx="2" presStyleCnt="3"/>
      <dgm:spPr/>
      <dgm:t>
        <a:bodyPr/>
        <a:lstStyle/>
        <a:p>
          <a:pPr rtl="1"/>
          <a:endParaRPr lang="ar-SA"/>
        </a:p>
      </dgm:t>
    </dgm:pt>
    <dgm:pt modelId="{BE32AD82-D439-4229-9D29-E568FC2DFE6C}" type="pres">
      <dgm:prSet presAssocID="{F3AF8BF3-3245-4CC7-8DC7-D73C3859AD93}" presName="root2" presStyleCnt="0"/>
      <dgm:spPr/>
    </dgm:pt>
    <dgm:pt modelId="{6248120C-5E79-4F54-9F84-D2C042CA4886}" type="pres">
      <dgm:prSet presAssocID="{F3AF8BF3-3245-4CC7-8DC7-D73C3859AD93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A8F27B4-4E90-42AA-9315-B6C1D5CC66BA}" type="pres">
      <dgm:prSet presAssocID="{F3AF8BF3-3245-4CC7-8DC7-D73C3859AD93}" presName="level3hierChild" presStyleCnt="0"/>
      <dgm:spPr/>
    </dgm:pt>
  </dgm:ptLst>
  <dgm:cxnLst>
    <dgm:cxn modelId="{224E5883-F024-4BCE-82D0-5E79E233FFDB}" type="presOf" srcId="{9ECF5C44-C794-4392-A01C-B82195434F02}" destId="{A6DE7D2D-E002-4B9C-AB4E-2F231225D502}" srcOrd="0" destOrd="0" presId="urn:microsoft.com/office/officeart/2005/8/layout/hierarchy2"/>
    <dgm:cxn modelId="{4AA627D1-56ED-45D9-ABDB-D823FF67B6D1}" type="presOf" srcId="{26CC87B7-6A31-4346-96B4-B091D0E95BAF}" destId="{2F9506BB-6325-4AE3-A762-3E3B69C4244D}" srcOrd="0" destOrd="0" presId="urn:microsoft.com/office/officeart/2005/8/layout/hierarchy2"/>
    <dgm:cxn modelId="{ED1B8BCB-D350-4625-A80C-CD5DBBF0EAA2}" type="presOf" srcId="{F3AF8BF3-3245-4CC7-8DC7-D73C3859AD93}" destId="{6248120C-5E79-4F54-9F84-D2C042CA4886}" srcOrd="0" destOrd="0" presId="urn:microsoft.com/office/officeart/2005/8/layout/hierarchy2"/>
    <dgm:cxn modelId="{BE0F2FAD-06AC-4000-A262-E09CE9C67ADC}" srcId="{C31E8697-22DF-42A3-BFF9-05040ECA304F}" destId="{8AEC25A0-2307-4609-BE42-CF604B9CB100}" srcOrd="0" destOrd="0" parTransId="{F6B0A946-FBB4-4FE8-AD97-F04498BEB5F3}" sibTransId="{E0D2B5D2-A7A6-4B39-BA79-28A7E0F3728D}"/>
    <dgm:cxn modelId="{1A4BA51A-1888-4C1E-870B-255977EAF0D4}" type="presOf" srcId="{40FC91E2-5324-4D35-9ADE-AE963977DD9E}" destId="{67633BBE-F3B7-4B76-B5F7-3EB326955EB3}" srcOrd="0" destOrd="0" presId="urn:microsoft.com/office/officeart/2005/8/layout/hierarchy2"/>
    <dgm:cxn modelId="{5454AE39-30FB-4219-BE75-EA43E0962D07}" type="presOf" srcId="{64FB1894-440D-4156-9797-2D1C9F46EA2A}" destId="{33EE14ED-9AB9-4C55-949A-94CB71D49D56}" srcOrd="0" destOrd="0" presId="urn:microsoft.com/office/officeart/2005/8/layout/hierarchy2"/>
    <dgm:cxn modelId="{8FAC7A00-CD12-4DB1-BCC8-B46CFDB9DDA1}" srcId="{26CC87B7-6A31-4346-96B4-B091D0E95BAF}" destId="{9ECF5C44-C794-4392-A01C-B82195434F02}" srcOrd="1" destOrd="0" parTransId="{8B91D801-880E-4BCE-B333-0A9DDAFE999E}" sibTransId="{36E7F039-DBCD-46DE-8A4F-F966A137C3D0}"/>
    <dgm:cxn modelId="{BB6B90B8-36C7-47DA-826D-D5AD9FDCC50F}" type="presOf" srcId="{4394A8D9-FAF9-439B-9DE7-7ADF1FAED999}" destId="{73CE15BE-228F-4016-8DA7-9385E47C725B}" srcOrd="0" destOrd="0" presId="urn:microsoft.com/office/officeart/2005/8/layout/hierarchy2"/>
    <dgm:cxn modelId="{E0C18CCE-442D-41E6-ACAC-5E3C7E998BD9}" srcId="{26CC87B7-6A31-4346-96B4-B091D0E95BAF}" destId="{923378DF-36EF-45EF-ABC5-9B235DCF8050}" srcOrd="2" destOrd="0" parTransId="{ED188CB7-A3E2-4A84-A462-5F06276A60B9}" sibTransId="{024067FD-F4D4-4E8A-8364-21EA161AE032}"/>
    <dgm:cxn modelId="{65A5B132-C6AA-41CC-B65E-4641F872CBC7}" type="presOf" srcId="{4394A8D9-FAF9-439B-9DE7-7ADF1FAED999}" destId="{F8E41CB8-2ADF-4A06-876D-D90FB94013D8}" srcOrd="1" destOrd="0" presId="urn:microsoft.com/office/officeart/2005/8/layout/hierarchy2"/>
    <dgm:cxn modelId="{965820B7-2C48-4160-B48B-2FAD5927A020}" type="presOf" srcId="{8AEC25A0-2307-4609-BE42-CF604B9CB100}" destId="{9E99E29D-EEE0-4B97-92BA-12DFB56B5D3D}" srcOrd="0" destOrd="0" presId="urn:microsoft.com/office/officeart/2005/8/layout/hierarchy2"/>
    <dgm:cxn modelId="{4FE6AB18-3B72-4FB2-8013-8A15658145CE}" type="presOf" srcId="{C31E8697-22DF-42A3-BFF9-05040ECA304F}" destId="{405A5DFB-1CDB-46E5-BAAF-253B7A9E30C2}" srcOrd="0" destOrd="0" presId="urn:microsoft.com/office/officeart/2005/8/layout/hierarchy2"/>
    <dgm:cxn modelId="{3B471207-1AC9-45A9-BE7D-B60B5D81AA11}" type="presOf" srcId="{ED188CB7-A3E2-4A84-A462-5F06276A60B9}" destId="{752A8FBC-9744-41BD-8D96-CB8DB116B303}" srcOrd="0" destOrd="0" presId="urn:microsoft.com/office/officeart/2005/8/layout/hierarchy2"/>
    <dgm:cxn modelId="{9A71431A-AB88-41A3-9680-F06E3C53F3FE}" type="presOf" srcId="{F6B0A946-FBB4-4FE8-AD97-F04498BEB5F3}" destId="{8939FF8F-E5C1-417F-95D9-1C1443F20FBD}" srcOrd="1" destOrd="0" presId="urn:microsoft.com/office/officeart/2005/8/layout/hierarchy2"/>
    <dgm:cxn modelId="{B9626429-4D74-4A3D-9107-3B13D6C64D4C}" type="presOf" srcId="{ED188CB7-A3E2-4A84-A462-5F06276A60B9}" destId="{6718FCCA-F4A7-4F7F-A10C-D2E5FFF5E192}" srcOrd="1" destOrd="0" presId="urn:microsoft.com/office/officeart/2005/8/layout/hierarchy2"/>
    <dgm:cxn modelId="{D7E96515-2281-423B-A77F-3102592E0D08}" type="presOf" srcId="{DEF969B3-6BA8-40DC-8BBF-C749E64DBFA0}" destId="{AA0AF192-2537-4F12-8DD8-6D0670D6480E}" srcOrd="0" destOrd="0" presId="urn:microsoft.com/office/officeart/2005/8/layout/hierarchy2"/>
    <dgm:cxn modelId="{05BBD77F-329F-4290-8FF0-8EA6B6711526}" srcId="{9ECF5C44-C794-4392-A01C-B82195434F02}" destId="{64FB1894-440D-4156-9797-2D1C9F46EA2A}" srcOrd="0" destOrd="0" parTransId="{4394A8D9-FAF9-439B-9DE7-7ADF1FAED999}" sibTransId="{841392C9-736E-476C-966B-F1F6A873269E}"/>
    <dgm:cxn modelId="{67D9FE53-44AC-4BBF-BA15-E1C3A311EBBB}" srcId="{26CC87B7-6A31-4346-96B4-B091D0E95BAF}" destId="{C31E8697-22DF-42A3-BFF9-05040ECA304F}" srcOrd="0" destOrd="0" parTransId="{CF256C02-42E4-4E2B-9327-12E55D6A2C11}" sibTransId="{050DAF31-F44E-4070-A814-CABA3C5A0531}"/>
    <dgm:cxn modelId="{DC652BEA-8DEA-400B-82C3-63D012717D7A}" type="presOf" srcId="{CF256C02-42E4-4E2B-9327-12E55D6A2C11}" destId="{6A6C888C-E77A-4DF0-94C4-FD8BF6BDFBE0}" srcOrd="1" destOrd="0" presId="urn:microsoft.com/office/officeart/2005/8/layout/hierarchy2"/>
    <dgm:cxn modelId="{A5365D12-F487-413C-9EAF-DE8A9CD9E55B}" srcId="{923378DF-36EF-45EF-ABC5-9B235DCF8050}" destId="{F3AF8BF3-3245-4CC7-8DC7-D73C3859AD93}" srcOrd="0" destOrd="0" parTransId="{DEF969B3-6BA8-40DC-8BBF-C749E64DBFA0}" sibTransId="{3BEB24A7-F816-43A3-990A-6937B11DEA3F}"/>
    <dgm:cxn modelId="{0CF96C38-7A82-41A1-A332-04F4CDE48C1D}" srcId="{40FC91E2-5324-4D35-9ADE-AE963977DD9E}" destId="{26CC87B7-6A31-4346-96B4-B091D0E95BAF}" srcOrd="0" destOrd="0" parTransId="{3E877FA6-DD65-4603-869C-DBA86152E102}" sibTransId="{80C068F1-59E8-4A51-8301-AD9BFF78862F}"/>
    <dgm:cxn modelId="{E12BF17D-B9FF-46F7-B87B-2199A2293DB4}" type="presOf" srcId="{8B91D801-880E-4BCE-B333-0A9DDAFE999E}" destId="{2B24D747-149C-42E9-914A-8F92897E73BD}" srcOrd="0" destOrd="0" presId="urn:microsoft.com/office/officeart/2005/8/layout/hierarchy2"/>
    <dgm:cxn modelId="{B90B51B5-8FD4-40C0-BD2E-EA454DBC70DA}" type="presOf" srcId="{CF256C02-42E4-4E2B-9327-12E55D6A2C11}" destId="{EF49AC34-328F-4DE8-BBCF-E54A30607BD3}" srcOrd="0" destOrd="0" presId="urn:microsoft.com/office/officeart/2005/8/layout/hierarchy2"/>
    <dgm:cxn modelId="{A5781378-C49B-4E61-AC43-E337B5B6121D}" type="presOf" srcId="{DEF969B3-6BA8-40DC-8BBF-C749E64DBFA0}" destId="{CC32887D-F5E0-4FEF-91CD-72D65D836A30}" srcOrd="1" destOrd="0" presId="urn:microsoft.com/office/officeart/2005/8/layout/hierarchy2"/>
    <dgm:cxn modelId="{7D875E9C-CBFD-414E-A2DE-271494A1A8C9}" type="presOf" srcId="{F6B0A946-FBB4-4FE8-AD97-F04498BEB5F3}" destId="{DB957C15-FB72-4DDA-826A-ADA7B50ACAF3}" srcOrd="0" destOrd="0" presId="urn:microsoft.com/office/officeart/2005/8/layout/hierarchy2"/>
    <dgm:cxn modelId="{035B6A4C-2F5D-42C7-AD7C-7BC162FB691B}" type="presOf" srcId="{923378DF-36EF-45EF-ABC5-9B235DCF8050}" destId="{A04EB9D6-1DA5-4BA8-AD9A-3FD5362D02A6}" srcOrd="0" destOrd="0" presId="urn:microsoft.com/office/officeart/2005/8/layout/hierarchy2"/>
    <dgm:cxn modelId="{1508435C-43E6-4315-A69A-F36FF8E69646}" type="presOf" srcId="{8B91D801-880E-4BCE-B333-0A9DDAFE999E}" destId="{26391178-1323-437F-AE90-A4D060DD4F00}" srcOrd="1" destOrd="0" presId="urn:microsoft.com/office/officeart/2005/8/layout/hierarchy2"/>
    <dgm:cxn modelId="{66006DFF-60F2-4136-B795-B192BAC3142A}" type="presParOf" srcId="{67633BBE-F3B7-4B76-B5F7-3EB326955EB3}" destId="{BC53A2ED-DAD4-45B2-9E65-19983F046E32}" srcOrd="0" destOrd="0" presId="urn:microsoft.com/office/officeart/2005/8/layout/hierarchy2"/>
    <dgm:cxn modelId="{C50A5389-D1C4-493E-9B46-151767CE32B5}" type="presParOf" srcId="{BC53A2ED-DAD4-45B2-9E65-19983F046E32}" destId="{2F9506BB-6325-4AE3-A762-3E3B69C4244D}" srcOrd="0" destOrd="0" presId="urn:microsoft.com/office/officeart/2005/8/layout/hierarchy2"/>
    <dgm:cxn modelId="{07456BB0-285C-4F13-BD0D-C17211F9EE9C}" type="presParOf" srcId="{BC53A2ED-DAD4-45B2-9E65-19983F046E32}" destId="{D72B3399-74AD-41AF-9ACD-305E5185917A}" srcOrd="1" destOrd="0" presId="urn:microsoft.com/office/officeart/2005/8/layout/hierarchy2"/>
    <dgm:cxn modelId="{155A1951-46B5-4E59-8EDF-93D19613A3CA}" type="presParOf" srcId="{D72B3399-74AD-41AF-9ACD-305E5185917A}" destId="{EF49AC34-328F-4DE8-BBCF-E54A30607BD3}" srcOrd="0" destOrd="0" presId="urn:microsoft.com/office/officeart/2005/8/layout/hierarchy2"/>
    <dgm:cxn modelId="{3E3DF4A8-4D7E-4B1F-9F39-1C762A677E62}" type="presParOf" srcId="{EF49AC34-328F-4DE8-BBCF-E54A30607BD3}" destId="{6A6C888C-E77A-4DF0-94C4-FD8BF6BDFBE0}" srcOrd="0" destOrd="0" presId="urn:microsoft.com/office/officeart/2005/8/layout/hierarchy2"/>
    <dgm:cxn modelId="{7CB6861C-385F-47E8-AF06-DC572914E474}" type="presParOf" srcId="{D72B3399-74AD-41AF-9ACD-305E5185917A}" destId="{B724C67B-93AC-41C4-A58D-9D8A62533547}" srcOrd="1" destOrd="0" presId="urn:microsoft.com/office/officeart/2005/8/layout/hierarchy2"/>
    <dgm:cxn modelId="{5AA89493-54E0-4B6E-AF0A-65C7EEF421CE}" type="presParOf" srcId="{B724C67B-93AC-41C4-A58D-9D8A62533547}" destId="{405A5DFB-1CDB-46E5-BAAF-253B7A9E30C2}" srcOrd="0" destOrd="0" presId="urn:microsoft.com/office/officeart/2005/8/layout/hierarchy2"/>
    <dgm:cxn modelId="{B147D85A-44D8-482D-B8A7-B4F74327A453}" type="presParOf" srcId="{B724C67B-93AC-41C4-A58D-9D8A62533547}" destId="{8AB18040-9BD6-45C7-A5B7-F075DC800818}" srcOrd="1" destOrd="0" presId="urn:microsoft.com/office/officeart/2005/8/layout/hierarchy2"/>
    <dgm:cxn modelId="{04D51C8E-A614-4D3A-BB7F-61BB4D2A51D2}" type="presParOf" srcId="{8AB18040-9BD6-45C7-A5B7-F075DC800818}" destId="{DB957C15-FB72-4DDA-826A-ADA7B50ACAF3}" srcOrd="0" destOrd="0" presId="urn:microsoft.com/office/officeart/2005/8/layout/hierarchy2"/>
    <dgm:cxn modelId="{A0E0E911-6DD5-4FD1-A3DB-1781E4010E13}" type="presParOf" srcId="{DB957C15-FB72-4DDA-826A-ADA7B50ACAF3}" destId="{8939FF8F-E5C1-417F-95D9-1C1443F20FBD}" srcOrd="0" destOrd="0" presId="urn:microsoft.com/office/officeart/2005/8/layout/hierarchy2"/>
    <dgm:cxn modelId="{AC5A388E-2831-41E7-B869-4C9093564828}" type="presParOf" srcId="{8AB18040-9BD6-45C7-A5B7-F075DC800818}" destId="{7A012C47-9F88-4417-A7D2-C3FB9DBE4AA4}" srcOrd="1" destOrd="0" presId="urn:microsoft.com/office/officeart/2005/8/layout/hierarchy2"/>
    <dgm:cxn modelId="{595800EC-0821-4A2D-8B32-26E71F21FB81}" type="presParOf" srcId="{7A012C47-9F88-4417-A7D2-C3FB9DBE4AA4}" destId="{9E99E29D-EEE0-4B97-92BA-12DFB56B5D3D}" srcOrd="0" destOrd="0" presId="urn:microsoft.com/office/officeart/2005/8/layout/hierarchy2"/>
    <dgm:cxn modelId="{3F1222A8-80A6-43FA-A2C7-4E38D19AA7BA}" type="presParOf" srcId="{7A012C47-9F88-4417-A7D2-C3FB9DBE4AA4}" destId="{8DDE6CD1-7C6C-4BE7-B28B-CCCEA8CE9BE7}" srcOrd="1" destOrd="0" presId="urn:microsoft.com/office/officeart/2005/8/layout/hierarchy2"/>
    <dgm:cxn modelId="{561A765D-4B32-44A6-9017-3E33F18B4BD5}" type="presParOf" srcId="{D72B3399-74AD-41AF-9ACD-305E5185917A}" destId="{2B24D747-149C-42E9-914A-8F92897E73BD}" srcOrd="2" destOrd="0" presId="urn:microsoft.com/office/officeart/2005/8/layout/hierarchy2"/>
    <dgm:cxn modelId="{4ACE0701-4D28-4304-8D2B-0096286665EC}" type="presParOf" srcId="{2B24D747-149C-42E9-914A-8F92897E73BD}" destId="{26391178-1323-437F-AE90-A4D060DD4F00}" srcOrd="0" destOrd="0" presId="urn:microsoft.com/office/officeart/2005/8/layout/hierarchy2"/>
    <dgm:cxn modelId="{1DF0F806-7320-4E17-B9A0-83613B8767F0}" type="presParOf" srcId="{D72B3399-74AD-41AF-9ACD-305E5185917A}" destId="{B8ACA267-20C7-4CC7-A2D1-F5E2E2F9C092}" srcOrd="3" destOrd="0" presId="urn:microsoft.com/office/officeart/2005/8/layout/hierarchy2"/>
    <dgm:cxn modelId="{0EFDD128-6919-4EBD-A755-AF84D1B60FB1}" type="presParOf" srcId="{B8ACA267-20C7-4CC7-A2D1-F5E2E2F9C092}" destId="{A6DE7D2D-E002-4B9C-AB4E-2F231225D502}" srcOrd="0" destOrd="0" presId="urn:microsoft.com/office/officeart/2005/8/layout/hierarchy2"/>
    <dgm:cxn modelId="{3E38329C-FAF7-4B74-87E0-B1064F315FFF}" type="presParOf" srcId="{B8ACA267-20C7-4CC7-A2D1-F5E2E2F9C092}" destId="{8AD8E382-0FC0-4DA4-A625-A07326AB255A}" srcOrd="1" destOrd="0" presId="urn:microsoft.com/office/officeart/2005/8/layout/hierarchy2"/>
    <dgm:cxn modelId="{EDE29E60-ECBA-4C22-9DF0-94BB0898BA27}" type="presParOf" srcId="{8AD8E382-0FC0-4DA4-A625-A07326AB255A}" destId="{73CE15BE-228F-4016-8DA7-9385E47C725B}" srcOrd="0" destOrd="0" presId="urn:microsoft.com/office/officeart/2005/8/layout/hierarchy2"/>
    <dgm:cxn modelId="{C20D6056-69F1-471F-8DE4-C3926613DA80}" type="presParOf" srcId="{73CE15BE-228F-4016-8DA7-9385E47C725B}" destId="{F8E41CB8-2ADF-4A06-876D-D90FB94013D8}" srcOrd="0" destOrd="0" presId="urn:microsoft.com/office/officeart/2005/8/layout/hierarchy2"/>
    <dgm:cxn modelId="{25651F85-3A9E-43E1-A5A4-18880BFB6EC8}" type="presParOf" srcId="{8AD8E382-0FC0-4DA4-A625-A07326AB255A}" destId="{53D69B5C-2AE2-4ED4-9C85-D88C421828AF}" srcOrd="1" destOrd="0" presId="urn:microsoft.com/office/officeart/2005/8/layout/hierarchy2"/>
    <dgm:cxn modelId="{DB4C8708-F503-4BF8-887D-C2FF5DB5BDD3}" type="presParOf" srcId="{53D69B5C-2AE2-4ED4-9C85-D88C421828AF}" destId="{33EE14ED-9AB9-4C55-949A-94CB71D49D56}" srcOrd="0" destOrd="0" presId="urn:microsoft.com/office/officeart/2005/8/layout/hierarchy2"/>
    <dgm:cxn modelId="{BFF9576A-8D1C-47D8-9197-94BB2F54BA63}" type="presParOf" srcId="{53D69B5C-2AE2-4ED4-9C85-D88C421828AF}" destId="{CFEF5F95-EB78-4EBD-832B-A99296519624}" srcOrd="1" destOrd="0" presId="urn:microsoft.com/office/officeart/2005/8/layout/hierarchy2"/>
    <dgm:cxn modelId="{48AD6FE1-FD2E-433C-ADD2-0417B3435064}" type="presParOf" srcId="{D72B3399-74AD-41AF-9ACD-305E5185917A}" destId="{752A8FBC-9744-41BD-8D96-CB8DB116B303}" srcOrd="4" destOrd="0" presId="urn:microsoft.com/office/officeart/2005/8/layout/hierarchy2"/>
    <dgm:cxn modelId="{3034FB0F-F556-4F2B-B8BE-BD4157D14AC3}" type="presParOf" srcId="{752A8FBC-9744-41BD-8D96-CB8DB116B303}" destId="{6718FCCA-F4A7-4F7F-A10C-D2E5FFF5E192}" srcOrd="0" destOrd="0" presId="urn:microsoft.com/office/officeart/2005/8/layout/hierarchy2"/>
    <dgm:cxn modelId="{6B188FBB-332B-4947-840F-DD2E80DD0776}" type="presParOf" srcId="{D72B3399-74AD-41AF-9ACD-305E5185917A}" destId="{B4D37CD2-A5F5-4151-8F5F-B429ED530775}" srcOrd="5" destOrd="0" presId="urn:microsoft.com/office/officeart/2005/8/layout/hierarchy2"/>
    <dgm:cxn modelId="{83464926-68F3-401E-A302-87A9953C9DA3}" type="presParOf" srcId="{B4D37CD2-A5F5-4151-8F5F-B429ED530775}" destId="{A04EB9D6-1DA5-4BA8-AD9A-3FD5362D02A6}" srcOrd="0" destOrd="0" presId="urn:microsoft.com/office/officeart/2005/8/layout/hierarchy2"/>
    <dgm:cxn modelId="{AE2DEE92-6227-4390-93D3-16F0150FE7A6}" type="presParOf" srcId="{B4D37CD2-A5F5-4151-8F5F-B429ED530775}" destId="{B0AF0069-A3F4-4781-B20B-5EBD4935A167}" srcOrd="1" destOrd="0" presId="urn:microsoft.com/office/officeart/2005/8/layout/hierarchy2"/>
    <dgm:cxn modelId="{DBEE062B-73CC-47C8-BEEA-42B7656E75C5}" type="presParOf" srcId="{B0AF0069-A3F4-4781-B20B-5EBD4935A167}" destId="{AA0AF192-2537-4F12-8DD8-6D0670D6480E}" srcOrd="0" destOrd="0" presId="urn:microsoft.com/office/officeart/2005/8/layout/hierarchy2"/>
    <dgm:cxn modelId="{29B1974B-4D1B-4D38-AFB0-1DD232F9C8FC}" type="presParOf" srcId="{AA0AF192-2537-4F12-8DD8-6D0670D6480E}" destId="{CC32887D-F5E0-4FEF-91CD-72D65D836A30}" srcOrd="0" destOrd="0" presId="urn:microsoft.com/office/officeart/2005/8/layout/hierarchy2"/>
    <dgm:cxn modelId="{430384E1-78F7-4222-85EF-E3D9D118CFDE}" type="presParOf" srcId="{B0AF0069-A3F4-4781-B20B-5EBD4935A167}" destId="{BE32AD82-D439-4229-9D29-E568FC2DFE6C}" srcOrd="1" destOrd="0" presId="urn:microsoft.com/office/officeart/2005/8/layout/hierarchy2"/>
    <dgm:cxn modelId="{C1FBB37D-8D0F-4640-8EE2-B4360C95D2B8}" type="presParOf" srcId="{BE32AD82-D439-4229-9D29-E568FC2DFE6C}" destId="{6248120C-5E79-4F54-9F84-D2C042CA4886}" srcOrd="0" destOrd="0" presId="urn:microsoft.com/office/officeart/2005/8/layout/hierarchy2"/>
    <dgm:cxn modelId="{B2AF5DD0-1208-4D5D-9A4B-17CD2D13D862}" type="presParOf" srcId="{BE32AD82-D439-4229-9D29-E568FC2DFE6C}" destId="{8A8F27B4-4E90-42AA-9315-B6C1D5CC66BA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FC91E2-5324-4D35-9ADE-AE963977DD9E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26CC87B7-6A31-4346-96B4-B091D0E95BAF}">
      <dgm:prSet phldrT="[نص]"/>
      <dgm:spPr/>
      <dgm:t>
        <a:bodyPr/>
        <a:lstStyle/>
        <a:p>
          <a:pPr rtl="1"/>
          <a:r>
            <a:rPr lang="ar-SA" dirty="0"/>
            <a:t>مقاييس النزعة المركزية للجداول التكرارية</a:t>
          </a:r>
        </a:p>
      </dgm:t>
    </dgm:pt>
    <dgm:pt modelId="{3E877FA6-DD65-4603-869C-DBA86152E102}" type="parTrans" cxnId="{0CF96C38-7A82-41A1-A332-04F4CDE48C1D}">
      <dgm:prSet/>
      <dgm:spPr/>
      <dgm:t>
        <a:bodyPr/>
        <a:lstStyle/>
        <a:p>
          <a:pPr rtl="1"/>
          <a:endParaRPr lang="ar-SA"/>
        </a:p>
      </dgm:t>
    </dgm:pt>
    <dgm:pt modelId="{80C068F1-59E8-4A51-8301-AD9BFF78862F}" type="sibTrans" cxnId="{0CF96C38-7A82-41A1-A332-04F4CDE48C1D}">
      <dgm:prSet/>
      <dgm:spPr/>
      <dgm:t>
        <a:bodyPr/>
        <a:lstStyle/>
        <a:p>
          <a:pPr rtl="1"/>
          <a:endParaRPr lang="ar-SA"/>
        </a:p>
      </dgm:t>
    </dgm:pt>
    <dgm:pt modelId="{C31E8697-22DF-42A3-BFF9-05040ECA304F}">
      <dgm:prSet phldrT="[نص]"/>
      <dgm:spPr/>
      <dgm:t>
        <a:bodyPr/>
        <a:lstStyle/>
        <a:p>
          <a:pPr rtl="1"/>
          <a:r>
            <a:rPr lang="ar-SA" dirty="0"/>
            <a:t>الوسط الحسابي</a:t>
          </a:r>
        </a:p>
      </dgm:t>
    </dgm:pt>
    <dgm:pt modelId="{CF256C02-42E4-4E2B-9327-12E55D6A2C11}" type="parTrans" cxnId="{67D9FE53-44AC-4BBF-BA15-E1C3A311EBBB}">
      <dgm:prSet/>
      <dgm:spPr/>
      <dgm:t>
        <a:bodyPr/>
        <a:lstStyle/>
        <a:p>
          <a:pPr rtl="1"/>
          <a:endParaRPr lang="ar-SA"/>
        </a:p>
      </dgm:t>
    </dgm:pt>
    <dgm:pt modelId="{050DAF31-F44E-4070-A814-CABA3C5A0531}" type="sibTrans" cxnId="{67D9FE53-44AC-4BBF-BA15-E1C3A311EBBB}">
      <dgm:prSet/>
      <dgm:spPr/>
      <dgm:t>
        <a:bodyPr/>
        <a:lstStyle/>
        <a:p>
          <a:pPr rtl="1"/>
          <a:endParaRPr lang="ar-SA"/>
        </a:p>
      </dgm:t>
    </dgm:pt>
    <dgm:pt modelId="{9ECF5C44-C794-4392-A01C-B82195434F02}">
      <dgm:prSet phldrT="[نص]"/>
      <dgm:spPr/>
      <dgm:t>
        <a:bodyPr/>
        <a:lstStyle/>
        <a:p>
          <a:pPr rtl="1"/>
          <a:r>
            <a:rPr lang="ar-SA" dirty="0"/>
            <a:t>الوسيط</a:t>
          </a:r>
        </a:p>
      </dgm:t>
    </dgm:pt>
    <dgm:pt modelId="{8B91D801-880E-4BCE-B333-0A9DDAFE999E}" type="parTrans" cxnId="{8FAC7A00-CD12-4DB1-BCC8-B46CFDB9DDA1}">
      <dgm:prSet/>
      <dgm:spPr/>
      <dgm:t>
        <a:bodyPr/>
        <a:lstStyle/>
        <a:p>
          <a:pPr rtl="1"/>
          <a:endParaRPr lang="ar-SA"/>
        </a:p>
      </dgm:t>
    </dgm:pt>
    <dgm:pt modelId="{36E7F039-DBCD-46DE-8A4F-F966A137C3D0}" type="sibTrans" cxnId="{8FAC7A00-CD12-4DB1-BCC8-B46CFDB9DDA1}">
      <dgm:prSet/>
      <dgm:spPr/>
      <dgm:t>
        <a:bodyPr/>
        <a:lstStyle/>
        <a:p>
          <a:pPr rtl="1"/>
          <a:endParaRPr lang="ar-SA"/>
        </a:p>
      </dgm:t>
    </dgm:pt>
    <dgm:pt modelId="{923378DF-36EF-45EF-ABC5-9B235DCF8050}">
      <dgm:prSet phldrT="[نص]"/>
      <dgm:spPr/>
      <dgm:t>
        <a:bodyPr/>
        <a:lstStyle/>
        <a:p>
          <a:pPr rtl="1"/>
          <a:r>
            <a:rPr lang="ar-SA" dirty="0"/>
            <a:t>المنوال</a:t>
          </a:r>
        </a:p>
      </dgm:t>
    </dgm:pt>
    <dgm:pt modelId="{ED188CB7-A3E2-4A84-A462-5F06276A60B9}" type="parTrans" cxnId="{E0C18CCE-442D-41E6-ACAC-5E3C7E998BD9}">
      <dgm:prSet/>
      <dgm:spPr/>
      <dgm:t>
        <a:bodyPr/>
        <a:lstStyle/>
        <a:p>
          <a:pPr rtl="1"/>
          <a:endParaRPr lang="ar-SA"/>
        </a:p>
      </dgm:t>
    </dgm:pt>
    <dgm:pt modelId="{024067FD-F4D4-4E8A-8364-21EA161AE032}" type="sibTrans" cxnId="{E0C18CCE-442D-41E6-ACAC-5E3C7E998BD9}">
      <dgm:prSet/>
      <dgm:spPr/>
      <dgm:t>
        <a:bodyPr/>
        <a:lstStyle/>
        <a:p>
          <a:pPr rtl="1"/>
          <a:endParaRPr lang="ar-SA"/>
        </a:p>
      </dgm:t>
    </dgm:pt>
    <dgm:pt modelId="{F3AF8BF3-3245-4CC7-8DC7-D73C3859AD93}">
      <dgm:prSet/>
      <dgm:spPr/>
      <dgm:t>
        <a:bodyPr/>
        <a:lstStyle/>
        <a:p>
          <a:pPr rtl="1"/>
          <a:r>
            <a:rPr lang="ar-SA" dirty="0"/>
            <a:t>هو مركز الفئة الأكثر تكرارا</a:t>
          </a:r>
        </a:p>
      </dgm:t>
    </dgm:pt>
    <dgm:pt modelId="{DEF969B3-6BA8-40DC-8BBF-C749E64DBFA0}" type="parTrans" cxnId="{A5365D12-F487-413C-9EAF-DE8A9CD9E55B}">
      <dgm:prSet/>
      <dgm:spPr/>
      <dgm:t>
        <a:bodyPr/>
        <a:lstStyle/>
        <a:p>
          <a:pPr rtl="1"/>
          <a:endParaRPr lang="ar-SA"/>
        </a:p>
      </dgm:t>
    </dgm:pt>
    <dgm:pt modelId="{3BEB24A7-F816-43A3-990A-6937B11DEA3F}" type="sibTrans" cxnId="{A5365D12-F487-413C-9EAF-DE8A9CD9E55B}">
      <dgm:prSet/>
      <dgm:spPr/>
      <dgm:t>
        <a:bodyPr/>
        <a:lstStyle/>
        <a:p>
          <a:pPr rtl="1"/>
          <a:endParaRPr lang="ar-SA"/>
        </a:p>
      </dgm:t>
    </dgm:pt>
    <dgm:pt modelId="{64FB1894-440D-4156-9797-2D1C9F46EA2A}">
      <dgm:prSet/>
      <dgm:spPr/>
      <dgm:t>
        <a:bodyPr/>
        <a:lstStyle/>
        <a:p>
          <a:pPr rtl="1"/>
          <a:r>
            <a:rPr lang="ar-SA" dirty="0"/>
            <a:t>يساوي القيمة في الحدود الفعلية العليا التي تكرارها التراكمي هو مجموع التكرارات مقسوما على 2</a:t>
          </a:r>
        </a:p>
      </dgm:t>
    </dgm:pt>
    <dgm:pt modelId="{4394A8D9-FAF9-439B-9DE7-7ADF1FAED999}" type="parTrans" cxnId="{05BBD77F-329F-4290-8FF0-8EA6B6711526}">
      <dgm:prSet/>
      <dgm:spPr/>
      <dgm:t>
        <a:bodyPr/>
        <a:lstStyle/>
        <a:p>
          <a:pPr rtl="1"/>
          <a:endParaRPr lang="ar-SA"/>
        </a:p>
      </dgm:t>
    </dgm:pt>
    <dgm:pt modelId="{841392C9-736E-476C-966B-F1F6A873269E}" type="sibTrans" cxnId="{05BBD77F-329F-4290-8FF0-8EA6B6711526}">
      <dgm:prSet/>
      <dgm:spPr/>
      <dgm:t>
        <a:bodyPr/>
        <a:lstStyle/>
        <a:p>
          <a:pPr rtl="1"/>
          <a:endParaRPr lang="ar-SA"/>
        </a:p>
      </dgm:t>
    </dgm:pt>
    <dgm:pt modelId="{8AEC25A0-2307-4609-BE42-CF604B9CB100}">
      <dgm:prSet/>
      <dgm:spPr/>
      <dgm:t>
        <a:bodyPr/>
        <a:lstStyle/>
        <a:p>
          <a:pPr rtl="1"/>
          <a:endParaRPr lang="ar-SA" dirty="0"/>
        </a:p>
      </dgm:t>
    </dgm:pt>
    <dgm:pt modelId="{F6B0A946-FBB4-4FE8-AD97-F04498BEB5F3}" type="parTrans" cxnId="{BE0F2FAD-06AC-4000-A262-E09CE9C67ADC}">
      <dgm:prSet/>
      <dgm:spPr/>
      <dgm:t>
        <a:bodyPr/>
        <a:lstStyle/>
        <a:p>
          <a:pPr rtl="1"/>
          <a:endParaRPr lang="ar-SA"/>
        </a:p>
      </dgm:t>
    </dgm:pt>
    <dgm:pt modelId="{E0D2B5D2-A7A6-4B39-BA79-28A7E0F3728D}" type="sibTrans" cxnId="{BE0F2FAD-06AC-4000-A262-E09CE9C67ADC}">
      <dgm:prSet/>
      <dgm:spPr/>
      <dgm:t>
        <a:bodyPr/>
        <a:lstStyle/>
        <a:p>
          <a:pPr rtl="1"/>
          <a:endParaRPr lang="ar-SA"/>
        </a:p>
      </dgm:t>
    </dgm:pt>
    <dgm:pt modelId="{67633BBE-F3B7-4B76-B5F7-3EB326955EB3}" type="pres">
      <dgm:prSet presAssocID="{40FC91E2-5324-4D35-9ADE-AE963977DD9E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C53A2ED-DAD4-45B2-9E65-19983F046E32}" type="pres">
      <dgm:prSet presAssocID="{26CC87B7-6A31-4346-96B4-B091D0E95BAF}" presName="root1" presStyleCnt="0"/>
      <dgm:spPr/>
    </dgm:pt>
    <dgm:pt modelId="{2F9506BB-6325-4AE3-A762-3E3B69C4244D}" type="pres">
      <dgm:prSet presAssocID="{26CC87B7-6A31-4346-96B4-B091D0E95BA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72B3399-74AD-41AF-9ACD-305E5185917A}" type="pres">
      <dgm:prSet presAssocID="{26CC87B7-6A31-4346-96B4-B091D0E95BAF}" presName="level2hierChild" presStyleCnt="0"/>
      <dgm:spPr/>
    </dgm:pt>
    <dgm:pt modelId="{EF49AC34-328F-4DE8-BBCF-E54A30607BD3}" type="pres">
      <dgm:prSet presAssocID="{CF256C02-42E4-4E2B-9327-12E55D6A2C11}" presName="conn2-1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6A6C888C-E77A-4DF0-94C4-FD8BF6BDFBE0}" type="pres">
      <dgm:prSet presAssocID="{CF256C02-42E4-4E2B-9327-12E55D6A2C11}" presName="connTx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B724C67B-93AC-41C4-A58D-9D8A62533547}" type="pres">
      <dgm:prSet presAssocID="{C31E8697-22DF-42A3-BFF9-05040ECA304F}" presName="root2" presStyleCnt="0"/>
      <dgm:spPr/>
    </dgm:pt>
    <dgm:pt modelId="{405A5DFB-1CDB-46E5-BAAF-253B7A9E30C2}" type="pres">
      <dgm:prSet presAssocID="{C31E8697-22DF-42A3-BFF9-05040ECA304F}" presName="LevelTwoTextNode" presStyleLbl="node2" presStyleIdx="0" presStyleCnt="3" custLinFactNeighborX="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AB18040-9BD6-45C7-A5B7-F075DC800818}" type="pres">
      <dgm:prSet presAssocID="{C31E8697-22DF-42A3-BFF9-05040ECA304F}" presName="level3hierChild" presStyleCnt="0"/>
      <dgm:spPr/>
    </dgm:pt>
    <dgm:pt modelId="{DB957C15-FB72-4DDA-826A-ADA7B50ACAF3}" type="pres">
      <dgm:prSet presAssocID="{F6B0A946-FBB4-4FE8-AD97-F04498BEB5F3}" presName="conn2-1" presStyleLbl="parChTrans1D3" presStyleIdx="0" presStyleCnt="3"/>
      <dgm:spPr/>
      <dgm:t>
        <a:bodyPr/>
        <a:lstStyle/>
        <a:p>
          <a:pPr rtl="1"/>
          <a:endParaRPr lang="ar-SA"/>
        </a:p>
      </dgm:t>
    </dgm:pt>
    <dgm:pt modelId="{8939FF8F-E5C1-417F-95D9-1C1443F20FBD}" type="pres">
      <dgm:prSet presAssocID="{F6B0A946-FBB4-4FE8-AD97-F04498BEB5F3}" presName="connTx" presStyleLbl="parChTrans1D3" presStyleIdx="0" presStyleCnt="3"/>
      <dgm:spPr/>
      <dgm:t>
        <a:bodyPr/>
        <a:lstStyle/>
        <a:p>
          <a:pPr rtl="1"/>
          <a:endParaRPr lang="ar-SA"/>
        </a:p>
      </dgm:t>
    </dgm:pt>
    <dgm:pt modelId="{7A012C47-9F88-4417-A7D2-C3FB9DBE4AA4}" type="pres">
      <dgm:prSet presAssocID="{8AEC25A0-2307-4609-BE42-CF604B9CB100}" presName="root2" presStyleCnt="0"/>
      <dgm:spPr/>
    </dgm:pt>
    <dgm:pt modelId="{9E99E29D-EEE0-4B97-92BA-12DFB56B5D3D}" type="pres">
      <dgm:prSet presAssocID="{8AEC25A0-2307-4609-BE42-CF604B9CB100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DDE6CD1-7C6C-4BE7-B28B-CCCEA8CE9BE7}" type="pres">
      <dgm:prSet presAssocID="{8AEC25A0-2307-4609-BE42-CF604B9CB100}" presName="level3hierChild" presStyleCnt="0"/>
      <dgm:spPr/>
    </dgm:pt>
    <dgm:pt modelId="{2B24D747-149C-42E9-914A-8F92897E73BD}" type="pres">
      <dgm:prSet presAssocID="{8B91D801-880E-4BCE-B333-0A9DDAFE999E}" presName="conn2-1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26391178-1323-437F-AE90-A4D060DD4F00}" type="pres">
      <dgm:prSet presAssocID="{8B91D801-880E-4BCE-B333-0A9DDAFE999E}" presName="connTx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B8ACA267-20C7-4CC7-A2D1-F5E2E2F9C092}" type="pres">
      <dgm:prSet presAssocID="{9ECF5C44-C794-4392-A01C-B82195434F02}" presName="root2" presStyleCnt="0"/>
      <dgm:spPr/>
    </dgm:pt>
    <dgm:pt modelId="{A6DE7D2D-E002-4B9C-AB4E-2F231225D502}" type="pres">
      <dgm:prSet presAssocID="{9ECF5C44-C794-4392-A01C-B82195434F0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AD8E382-0FC0-4DA4-A625-A07326AB255A}" type="pres">
      <dgm:prSet presAssocID="{9ECF5C44-C794-4392-A01C-B82195434F02}" presName="level3hierChild" presStyleCnt="0"/>
      <dgm:spPr/>
    </dgm:pt>
    <dgm:pt modelId="{73CE15BE-228F-4016-8DA7-9385E47C725B}" type="pres">
      <dgm:prSet presAssocID="{4394A8D9-FAF9-439B-9DE7-7ADF1FAED999}" presName="conn2-1" presStyleLbl="parChTrans1D3" presStyleIdx="1" presStyleCnt="3"/>
      <dgm:spPr/>
      <dgm:t>
        <a:bodyPr/>
        <a:lstStyle/>
        <a:p>
          <a:pPr rtl="1"/>
          <a:endParaRPr lang="ar-SA"/>
        </a:p>
      </dgm:t>
    </dgm:pt>
    <dgm:pt modelId="{F8E41CB8-2ADF-4A06-876D-D90FB94013D8}" type="pres">
      <dgm:prSet presAssocID="{4394A8D9-FAF9-439B-9DE7-7ADF1FAED999}" presName="connTx" presStyleLbl="parChTrans1D3" presStyleIdx="1" presStyleCnt="3"/>
      <dgm:spPr/>
      <dgm:t>
        <a:bodyPr/>
        <a:lstStyle/>
        <a:p>
          <a:pPr rtl="1"/>
          <a:endParaRPr lang="ar-SA"/>
        </a:p>
      </dgm:t>
    </dgm:pt>
    <dgm:pt modelId="{53D69B5C-2AE2-4ED4-9C85-D88C421828AF}" type="pres">
      <dgm:prSet presAssocID="{64FB1894-440D-4156-9797-2D1C9F46EA2A}" presName="root2" presStyleCnt="0"/>
      <dgm:spPr/>
    </dgm:pt>
    <dgm:pt modelId="{33EE14ED-9AB9-4C55-949A-94CB71D49D56}" type="pres">
      <dgm:prSet presAssocID="{64FB1894-440D-4156-9797-2D1C9F46EA2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FEF5F95-EB78-4EBD-832B-A99296519624}" type="pres">
      <dgm:prSet presAssocID="{64FB1894-440D-4156-9797-2D1C9F46EA2A}" presName="level3hierChild" presStyleCnt="0"/>
      <dgm:spPr/>
    </dgm:pt>
    <dgm:pt modelId="{752A8FBC-9744-41BD-8D96-CB8DB116B303}" type="pres">
      <dgm:prSet presAssocID="{ED188CB7-A3E2-4A84-A462-5F06276A60B9}" presName="conn2-1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6718FCCA-F4A7-4F7F-A10C-D2E5FFF5E192}" type="pres">
      <dgm:prSet presAssocID="{ED188CB7-A3E2-4A84-A462-5F06276A60B9}" presName="connTx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B4D37CD2-A5F5-4151-8F5F-B429ED530775}" type="pres">
      <dgm:prSet presAssocID="{923378DF-36EF-45EF-ABC5-9B235DCF8050}" presName="root2" presStyleCnt="0"/>
      <dgm:spPr/>
    </dgm:pt>
    <dgm:pt modelId="{A04EB9D6-1DA5-4BA8-AD9A-3FD5362D02A6}" type="pres">
      <dgm:prSet presAssocID="{923378DF-36EF-45EF-ABC5-9B235DCF805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0AF0069-A3F4-4781-B20B-5EBD4935A167}" type="pres">
      <dgm:prSet presAssocID="{923378DF-36EF-45EF-ABC5-9B235DCF8050}" presName="level3hierChild" presStyleCnt="0"/>
      <dgm:spPr/>
    </dgm:pt>
    <dgm:pt modelId="{AA0AF192-2537-4F12-8DD8-6D0670D6480E}" type="pres">
      <dgm:prSet presAssocID="{DEF969B3-6BA8-40DC-8BBF-C749E64DBFA0}" presName="conn2-1" presStyleLbl="parChTrans1D3" presStyleIdx="2" presStyleCnt="3"/>
      <dgm:spPr/>
      <dgm:t>
        <a:bodyPr/>
        <a:lstStyle/>
        <a:p>
          <a:pPr rtl="1"/>
          <a:endParaRPr lang="ar-SA"/>
        </a:p>
      </dgm:t>
    </dgm:pt>
    <dgm:pt modelId="{CC32887D-F5E0-4FEF-91CD-72D65D836A30}" type="pres">
      <dgm:prSet presAssocID="{DEF969B3-6BA8-40DC-8BBF-C749E64DBFA0}" presName="connTx" presStyleLbl="parChTrans1D3" presStyleIdx="2" presStyleCnt="3"/>
      <dgm:spPr/>
      <dgm:t>
        <a:bodyPr/>
        <a:lstStyle/>
        <a:p>
          <a:pPr rtl="1"/>
          <a:endParaRPr lang="ar-SA"/>
        </a:p>
      </dgm:t>
    </dgm:pt>
    <dgm:pt modelId="{BE32AD82-D439-4229-9D29-E568FC2DFE6C}" type="pres">
      <dgm:prSet presAssocID="{F3AF8BF3-3245-4CC7-8DC7-D73C3859AD93}" presName="root2" presStyleCnt="0"/>
      <dgm:spPr/>
    </dgm:pt>
    <dgm:pt modelId="{6248120C-5E79-4F54-9F84-D2C042CA4886}" type="pres">
      <dgm:prSet presAssocID="{F3AF8BF3-3245-4CC7-8DC7-D73C3859AD93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A8F27B4-4E90-42AA-9315-B6C1D5CC66BA}" type="pres">
      <dgm:prSet presAssocID="{F3AF8BF3-3245-4CC7-8DC7-D73C3859AD93}" presName="level3hierChild" presStyleCnt="0"/>
      <dgm:spPr/>
    </dgm:pt>
  </dgm:ptLst>
  <dgm:cxnLst>
    <dgm:cxn modelId="{224E5883-F024-4BCE-82D0-5E79E233FFDB}" type="presOf" srcId="{9ECF5C44-C794-4392-A01C-B82195434F02}" destId="{A6DE7D2D-E002-4B9C-AB4E-2F231225D502}" srcOrd="0" destOrd="0" presId="urn:microsoft.com/office/officeart/2005/8/layout/hierarchy2"/>
    <dgm:cxn modelId="{4AA627D1-56ED-45D9-ABDB-D823FF67B6D1}" type="presOf" srcId="{26CC87B7-6A31-4346-96B4-B091D0E95BAF}" destId="{2F9506BB-6325-4AE3-A762-3E3B69C4244D}" srcOrd="0" destOrd="0" presId="urn:microsoft.com/office/officeart/2005/8/layout/hierarchy2"/>
    <dgm:cxn modelId="{ED1B8BCB-D350-4625-A80C-CD5DBBF0EAA2}" type="presOf" srcId="{F3AF8BF3-3245-4CC7-8DC7-D73C3859AD93}" destId="{6248120C-5E79-4F54-9F84-D2C042CA4886}" srcOrd="0" destOrd="0" presId="urn:microsoft.com/office/officeart/2005/8/layout/hierarchy2"/>
    <dgm:cxn modelId="{BE0F2FAD-06AC-4000-A262-E09CE9C67ADC}" srcId="{C31E8697-22DF-42A3-BFF9-05040ECA304F}" destId="{8AEC25A0-2307-4609-BE42-CF604B9CB100}" srcOrd="0" destOrd="0" parTransId="{F6B0A946-FBB4-4FE8-AD97-F04498BEB5F3}" sibTransId="{E0D2B5D2-A7A6-4B39-BA79-28A7E0F3728D}"/>
    <dgm:cxn modelId="{1A4BA51A-1888-4C1E-870B-255977EAF0D4}" type="presOf" srcId="{40FC91E2-5324-4D35-9ADE-AE963977DD9E}" destId="{67633BBE-F3B7-4B76-B5F7-3EB326955EB3}" srcOrd="0" destOrd="0" presId="urn:microsoft.com/office/officeart/2005/8/layout/hierarchy2"/>
    <dgm:cxn modelId="{5454AE39-30FB-4219-BE75-EA43E0962D07}" type="presOf" srcId="{64FB1894-440D-4156-9797-2D1C9F46EA2A}" destId="{33EE14ED-9AB9-4C55-949A-94CB71D49D56}" srcOrd="0" destOrd="0" presId="urn:microsoft.com/office/officeart/2005/8/layout/hierarchy2"/>
    <dgm:cxn modelId="{8FAC7A00-CD12-4DB1-BCC8-B46CFDB9DDA1}" srcId="{26CC87B7-6A31-4346-96B4-B091D0E95BAF}" destId="{9ECF5C44-C794-4392-A01C-B82195434F02}" srcOrd="1" destOrd="0" parTransId="{8B91D801-880E-4BCE-B333-0A9DDAFE999E}" sibTransId="{36E7F039-DBCD-46DE-8A4F-F966A137C3D0}"/>
    <dgm:cxn modelId="{BB6B90B8-36C7-47DA-826D-D5AD9FDCC50F}" type="presOf" srcId="{4394A8D9-FAF9-439B-9DE7-7ADF1FAED999}" destId="{73CE15BE-228F-4016-8DA7-9385E47C725B}" srcOrd="0" destOrd="0" presId="urn:microsoft.com/office/officeart/2005/8/layout/hierarchy2"/>
    <dgm:cxn modelId="{E0C18CCE-442D-41E6-ACAC-5E3C7E998BD9}" srcId="{26CC87B7-6A31-4346-96B4-B091D0E95BAF}" destId="{923378DF-36EF-45EF-ABC5-9B235DCF8050}" srcOrd="2" destOrd="0" parTransId="{ED188CB7-A3E2-4A84-A462-5F06276A60B9}" sibTransId="{024067FD-F4D4-4E8A-8364-21EA161AE032}"/>
    <dgm:cxn modelId="{65A5B132-C6AA-41CC-B65E-4641F872CBC7}" type="presOf" srcId="{4394A8D9-FAF9-439B-9DE7-7ADF1FAED999}" destId="{F8E41CB8-2ADF-4A06-876D-D90FB94013D8}" srcOrd="1" destOrd="0" presId="urn:microsoft.com/office/officeart/2005/8/layout/hierarchy2"/>
    <dgm:cxn modelId="{965820B7-2C48-4160-B48B-2FAD5927A020}" type="presOf" srcId="{8AEC25A0-2307-4609-BE42-CF604B9CB100}" destId="{9E99E29D-EEE0-4B97-92BA-12DFB56B5D3D}" srcOrd="0" destOrd="0" presId="urn:microsoft.com/office/officeart/2005/8/layout/hierarchy2"/>
    <dgm:cxn modelId="{4FE6AB18-3B72-4FB2-8013-8A15658145CE}" type="presOf" srcId="{C31E8697-22DF-42A3-BFF9-05040ECA304F}" destId="{405A5DFB-1CDB-46E5-BAAF-253B7A9E30C2}" srcOrd="0" destOrd="0" presId="urn:microsoft.com/office/officeart/2005/8/layout/hierarchy2"/>
    <dgm:cxn modelId="{3B471207-1AC9-45A9-BE7D-B60B5D81AA11}" type="presOf" srcId="{ED188CB7-A3E2-4A84-A462-5F06276A60B9}" destId="{752A8FBC-9744-41BD-8D96-CB8DB116B303}" srcOrd="0" destOrd="0" presId="urn:microsoft.com/office/officeart/2005/8/layout/hierarchy2"/>
    <dgm:cxn modelId="{9A71431A-AB88-41A3-9680-F06E3C53F3FE}" type="presOf" srcId="{F6B0A946-FBB4-4FE8-AD97-F04498BEB5F3}" destId="{8939FF8F-E5C1-417F-95D9-1C1443F20FBD}" srcOrd="1" destOrd="0" presId="urn:microsoft.com/office/officeart/2005/8/layout/hierarchy2"/>
    <dgm:cxn modelId="{B9626429-4D74-4A3D-9107-3B13D6C64D4C}" type="presOf" srcId="{ED188CB7-A3E2-4A84-A462-5F06276A60B9}" destId="{6718FCCA-F4A7-4F7F-A10C-D2E5FFF5E192}" srcOrd="1" destOrd="0" presId="urn:microsoft.com/office/officeart/2005/8/layout/hierarchy2"/>
    <dgm:cxn modelId="{D7E96515-2281-423B-A77F-3102592E0D08}" type="presOf" srcId="{DEF969B3-6BA8-40DC-8BBF-C749E64DBFA0}" destId="{AA0AF192-2537-4F12-8DD8-6D0670D6480E}" srcOrd="0" destOrd="0" presId="urn:microsoft.com/office/officeart/2005/8/layout/hierarchy2"/>
    <dgm:cxn modelId="{05BBD77F-329F-4290-8FF0-8EA6B6711526}" srcId="{9ECF5C44-C794-4392-A01C-B82195434F02}" destId="{64FB1894-440D-4156-9797-2D1C9F46EA2A}" srcOrd="0" destOrd="0" parTransId="{4394A8D9-FAF9-439B-9DE7-7ADF1FAED999}" sibTransId="{841392C9-736E-476C-966B-F1F6A873269E}"/>
    <dgm:cxn modelId="{67D9FE53-44AC-4BBF-BA15-E1C3A311EBBB}" srcId="{26CC87B7-6A31-4346-96B4-B091D0E95BAF}" destId="{C31E8697-22DF-42A3-BFF9-05040ECA304F}" srcOrd="0" destOrd="0" parTransId="{CF256C02-42E4-4E2B-9327-12E55D6A2C11}" sibTransId="{050DAF31-F44E-4070-A814-CABA3C5A0531}"/>
    <dgm:cxn modelId="{DC652BEA-8DEA-400B-82C3-63D012717D7A}" type="presOf" srcId="{CF256C02-42E4-4E2B-9327-12E55D6A2C11}" destId="{6A6C888C-E77A-4DF0-94C4-FD8BF6BDFBE0}" srcOrd="1" destOrd="0" presId="urn:microsoft.com/office/officeart/2005/8/layout/hierarchy2"/>
    <dgm:cxn modelId="{A5365D12-F487-413C-9EAF-DE8A9CD9E55B}" srcId="{923378DF-36EF-45EF-ABC5-9B235DCF8050}" destId="{F3AF8BF3-3245-4CC7-8DC7-D73C3859AD93}" srcOrd="0" destOrd="0" parTransId="{DEF969B3-6BA8-40DC-8BBF-C749E64DBFA0}" sibTransId="{3BEB24A7-F816-43A3-990A-6937B11DEA3F}"/>
    <dgm:cxn modelId="{0CF96C38-7A82-41A1-A332-04F4CDE48C1D}" srcId="{40FC91E2-5324-4D35-9ADE-AE963977DD9E}" destId="{26CC87B7-6A31-4346-96B4-B091D0E95BAF}" srcOrd="0" destOrd="0" parTransId="{3E877FA6-DD65-4603-869C-DBA86152E102}" sibTransId="{80C068F1-59E8-4A51-8301-AD9BFF78862F}"/>
    <dgm:cxn modelId="{E12BF17D-B9FF-46F7-B87B-2199A2293DB4}" type="presOf" srcId="{8B91D801-880E-4BCE-B333-0A9DDAFE999E}" destId="{2B24D747-149C-42E9-914A-8F92897E73BD}" srcOrd="0" destOrd="0" presId="urn:microsoft.com/office/officeart/2005/8/layout/hierarchy2"/>
    <dgm:cxn modelId="{B90B51B5-8FD4-40C0-BD2E-EA454DBC70DA}" type="presOf" srcId="{CF256C02-42E4-4E2B-9327-12E55D6A2C11}" destId="{EF49AC34-328F-4DE8-BBCF-E54A30607BD3}" srcOrd="0" destOrd="0" presId="urn:microsoft.com/office/officeart/2005/8/layout/hierarchy2"/>
    <dgm:cxn modelId="{A5781378-C49B-4E61-AC43-E337B5B6121D}" type="presOf" srcId="{DEF969B3-6BA8-40DC-8BBF-C749E64DBFA0}" destId="{CC32887D-F5E0-4FEF-91CD-72D65D836A30}" srcOrd="1" destOrd="0" presId="urn:microsoft.com/office/officeart/2005/8/layout/hierarchy2"/>
    <dgm:cxn modelId="{7D875E9C-CBFD-414E-A2DE-271494A1A8C9}" type="presOf" srcId="{F6B0A946-FBB4-4FE8-AD97-F04498BEB5F3}" destId="{DB957C15-FB72-4DDA-826A-ADA7B50ACAF3}" srcOrd="0" destOrd="0" presId="urn:microsoft.com/office/officeart/2005/8/layout/hierarchy2"/>
    <dgm:cxn modelId="{035B6A4C-2F5D-42C7-AD7C-7BC162FB691B}" type="presOf" srcId="{923378DF-36EF-45EF-ABC5-9B235DCF8050}" destId="{A04EB9D6-1DA5-4BA8-AD9A-3FD5362D02A6}" srcOrd="0" destOrd="0" presId="urn:microsoft.com/office/officeart/2005/8/layout/hierarchy2"/>
    <dgm:cxn modelId="{1508435C-43E6-4315-A69A-F36FF8E69646}" type="presOf" srcId="{8B91D801-880E-4BCE-B333-0A9DDAFE999E}" destId="{26391178-1323-437F-AE90-A4D060DD4F00}" srcOrd="1" destOrd="0" presId="urn:microsoft.com/office/officeart/2005/8/layout/hierarchy2"/>
    <dgm:cxn modelId="{66006DFF-60F2-4136-B795-B192BAC3142A}" type="presParOf" srcId="{67633BBE-F3B7-4B76-B5F7-3EB326955EB3}" destId="{BC53A2ED-DAD4-45B2-9E65-19983F046E32}" srcOrd="0" destOrd="0" presId="urn:microsoft.com/office/officeart/2005/8/layout/hierarchy2"/>
    <dgm:cxn modelId="{C50A5389-D1C4-493E-9B46-151767CE32B5}" type="presParOf" srcId="{BC53A2ED-DAD4-45B2-9E65-19983F046E32}" destId="{2F9506BB-6325-4AE3-A762-3E3B69C4244D}" srcOrd="0" destOrd="0" presId="urn:microsoft.com/office/officeart/2005/8/layout/hierarchy2"/>
    <dgm:cxn modelId="{07456BB0-285C-4F13-BD0D-C17211F9EE9C}" type="presParOf" srcId="{BC53A2ED-DAD4-45B2-9E65-19983F046E32}" destId="{D72B3399-74AD-41AF-9ACD-305E5185917A}" srcOrd="1" destOrd="0" presId="urn:microsoft.com/office/officeart/2005/8/layout/hierarchy2"/>
    <dgm:cxn modelId="{155A1951-46B5-4E59-8EDF-93D19613A3CA}" type="presParOf" srcId="{D72B3399-74AD-41AF-9ACD-305E5185917A}" destId="{EF49AC34-328F-4DE8-BBCF-E54A30607BD3}" srcOrd="0" destOrd="0" presId="urn:microsoft.com/office/officeart/2005/8/layout/hierarchy2"/>
    <dgm:cxn modelId="{3E3DF4A8-4D7E-4B1F-9F39-1C762A677E62}" type="presParOf" srcId="{EF49AC34-328F-4DE8-BBCF-E54A30607BD3}" destId="{6A6C888C-E77A-4DF0-94C4-FD8BF6BDFBE0}" srcOrd="0" destOrd="0" presId="urn:microsoft.com/office/officeart/2005/8/layout/hierarchy2"/>
    <dgm:cxn modelId="{7CB6861C-385F-47E8-AF06-DC572914E474}" type="presParOf" srcId="{D72B3399-74AD-41AF-9ACD-305E5185917A}" destId="{B724C67B-93AC-41C4-A58D-9D8A62533547}" srcOrd="1" destOrd="0" presId="urn:microsoft.com/office/officeart/2005/8/layout/hierarchy2"/>
    <dgm:cxn modelId="{5AA89493-54E0-4B6E-AF0A-65C7EEF421CE}" type="presParOf" srcId="{B724C67B-93AC-41C4-A58D-9D8A62533547}" destId="{405A5DFB-1CDB-46E5-BAAF-253B7A9E30C2}" srcOrd="0" destOrd="0" presId="urn:microsoft.com/office/officeart/2005/8/layout/hierarchy2"/>
    <dgm:cxn modelId="{B147D85A-44D8-482D-B8A7-B4F74327A453}" type="presParOf" srcId="{B724C67B-93AC-41C4-A58D-9D8A62533547}" destId="{8AB18040-9BD6-45C7-A5B7-F075DC800818}" srcOrd="1" destOrd="0" presId="urn:microsoft.com/office/officeart/2005/8/layout/hierarchy2"/>
    <dgm:cxn modelId="{04D51C8E-A614-4D3A-BB7F-61BB4D2A51D2}" type="presParOf" srcId="{8AB18040-9BD6-45C7-A5B7-F075DC800818}" destId="{DB957C15-FB72-4DDA-826A-ADA7B50ACAF3}" srcOrd="0" destOrd="0" presId="urn:microsoft.com/office/officeart/2005/8/layout/hierarchy2"/>
    <dgm:cxn modelId="{A0E0E911-6DD5-4FD1-A3DB-1781E4010E13}" type="presParOf" srcId="{DB957C15-FB72-4DDA-826A-ADA7B50ACAF3}" destId="{8939FF8F-E5C1-417F-95D9-1C1443F20FBD}" srcOrd="0" destOrd="0" presId="urn:microsoft.com/office/officeart/2005/8/layout/hierarchy2"/>
    <dgm:cxn modelId="{AC5A388E-2831-41E7-B869-4C9093564828}" type="presParOf" srcId="{8AB18040-9BD6-45C7-A5B7-F075DC800818}" destId="{7A012C47-9F88-4417-A7D2-C3FB9DBE4AA4}" srcOrd="1" destOrd="0" presId="urn:microsoft.com/office/officeart/2005/8/layout/hierarchy2"/>
    <dgm:cxn modelId="{595800EC-0821-4A2D-8B32-26E71F21FB81}" type="presParOf" srcId="{7A012C47-9F88-4417-A7D2-C3FB9DBE4AA4}" destId="{9E99E29D-EEE0-4B97-92BA-12DFB56B5D3D}" srcOrd="0" destOrd="0" presId="urn:microsoft.com/office/officeart/2005/8/layout/hierarchy2"/>
    <dgm:cxn modelId="{3F1222A8-80A6-43FA-A2C7-4E38D19AA7BA}" type="presParOf" srcId="{7A012C47-9F88-4417-A7D2-C3FB9DBE4AA4}" destId="{8DDE6CD1-7C6C-4BE7-B28B-CCCEA8CE9BE7}" srcOrd="1" destOrd="0" presId="urn:microsoft.com/office/officeart/2005/8/layout/hierarchy2"/>
    <dgm:cxn modelId="{561A765D-4B32-44A6-9017-3E33F18B4BD5}" type="presParOf" srcId="{D72B3399-74AD-41AF-9ACD-305E5185917A}" destId="{2B24D747-149C-42E9-914A-8F92897E73BD}" srcOrd="2" destOrd="0" presId="urn:microsoft.com/office/officeart/2005/8/layout/hierarchy2"/>
    <dgm:cxn modelId="{4ACE0701-4D28-4304-8D2B-0096286665EC}" type="presParOf" srcId="{2B24D747-149C-42E9-914A-8F92897E73BD}" destId="{26391178-1323-437F-AE90-A4D060DD4F00}" srcOrd="0" destOrd="0" presId="urn:microsoft.com/office/officeart/2005/8/layout/hierarchy2"/>
    <dgm:cxn modelId="{1DF0F806-7320-4E17-B9A0-83613B8767F0}" type="presParOf" srcId="{D72B3399-74AD-41AF-9ACD-305E5185917A}" destId="{B8ACA267-20C7-4CC7-A2D1-F5E2E2F9C092}" srcOrd="3" destOrd="0" presId="urn:microsoft.com/office/officeart/2005/8/layout/hierarchy2"/>
    <dgm:cxn modelId="{0EFDD128-6919-4EBD-A755-AF84D1B60FB1}" type="presParOf" srcId="{B8ACA267-20C7-4CC7-A2D1-F5E2E2F9C092}" destId="{A6DE7D2D-E002-4B9C-AB4E-2F231225D502}" srcOrd="0" destOrd="0" presId="urn:microsoft.com/office/officeart/2005/8/layout/hierarchy2"/>
    <dgm:cxn modelId="{3E38329C-FAF7-4B74-87E0-B1064F315FFF}" type="presParOf" srcId="{B8ACA267-20C7-4CC7-A2D1-F5E2E2F9C092}" destId="{8AD8E382-0FC0-4DA4-A625-A07326AB255A}" srcOrd="1" destOrd="0" presId="urn:microsoft.com/office/officeart/2005/8/layout/hierarchy2"/>
    <dgm:cxn modelId="{EDE29E60-ECBA-4C22-9DF0-94BB0898BA27}" type="presParOf" srcId="{8AD8E382-0FC0-4DA4-A625-A07326AB255A}" destId="{73CE15BE-228F-4016-8DA7-9385E47C725B}" srcOrd="0" destOrd="0" presId="urn:microsoft.com/office/officeart/2005/8/layout/hierarchy2"/>
    <dgm:cxn modelId="{C20D6056-69F1-471F-8DE4-C3926613DA80}" type="presParOf" srcId="{73CE15BE-228F-4016-8DA7-9385E47C725B}" destId="{F8E41CB8-2ADF-4A06-876D-D90FB94013D8}" srcOrd="0" destOrd="0" presId="urn:microsoft.com/office/officeart/2005/8/layout/hierarchy2"/>
    <dgm:cxn modelId="{25651F85-3A9E-43E1-A5A4-18880BFB6EC8}" type="presParOf" srcId="{8AD8E382-0FC0-4DA4-A625-A07326AB255A}" destId="{53D69B5C-2AE2-4ED4-9C85-D88C421828AF}" srcOrd="1" destOrd="0" presId="urn:microsoft.com/office/officeart/2005/8/layout/hierarchy2"/>
    <dgm:cxn modelId="{DB4C8708-F503-4BF8-887D-C2FF5DB5BDD3}" type="presParOf" srcId="{53D69B5C-2AE2-4ED4-9C85-D88C421828AF}" destId="{33EE14ED-9AB9-4C55-949A-94CB71D49D56}" srcOrd="0" destOrd="0" presId="urn:microsoft.com/office/officeart/2005/8/layout/hierarchy2"/>
    <dgm:cxn modelId="{BFF9576A-8D1C-47D8-9197-94BB2F54BA63}" type="presParOf" srcId="{53D69B5C-2AE2-4ED4-9C85-D88C421828AF}" destId="{CFEF5F95-EB78-4EBD-832B-A99296519624}" srcOrd="1" destOrd="0" presId="urn:microsoft.com/office/officeart/2005/8/layout/hierarchy2"/>
    <dgm:cxn modelId="{48AD6FE1-FD2E-433C-ADD2-0417B3435064}" type="presParOf" srcId="{D72B3399-74AD-41AF-9ACD-305E5185917A}" destId="{752A8FBC-9744-41BD-8D96-CB8DB116B303}" srcOrd="4" destOrd="0" presId="urn:microsoft.com/office/officeart/2005/8/layout/hierarchy2"/>
    <dgm:cxn modelId="{3034FB0F-F556-4F2B-B8BE-BD4157D14AC3}" type="presParOf" srcId="{752A8FBC-9744-41BD-8D96-CB8DB116B303}" destId="{6718FCCA-F4A7-4F7F-A10C-D2E5FFF5E192}" srcOrd="0" destOrd="0" presId="urn:microsoft.com/office/officeart/2005/8/layout/hierarchy2"/>
    <dgm:cxn modelId="{6B188FBB-332B-4947-840F-DD2E80DD0776}" type="presParOf" srcId="{D72B3399-74AD-41AF-9ACD-305E5185917A}" destId="{B4D37CD2-A5F5-4151-8F5F-B429ED530775}" srcOrd="5" destOrd="0" presId="urn:microsoft.com/office/officeart/2005/8/layout/hierarchy2"/>
    <dgm:cxn modelId="{83464926-68F3-401E-A302-87A9953C9DA3}" type="presParOf" srcId="{B4D37CD2-A5F5-4151-8F5F-B429ED530775}" destId="{A04EB9D6-1DA5-4BA8-AD9A-3FD5362D02A6}" srcOrd="0" destOrd="0" presId="urn:microsoft.com/office/officeart/2005/8/layout/hierarchy2"/>
    <dgm:cxn modelId="{AE2DEE92-6227-4390-93D3-16F0150FE7A6}" type="presParOf" srcId="{B4D37CD2-A5F5-4151-8F5F-B429ED530775}" destId="{B0AF0069-A3F4-4781-B20B-5EBD4935A167}" srcOrd="1" destOrd="0" presId="urn:microsoft.com/office/officeart/2005/8/layout/hierarchy2"/>
    <dgm:cxn modelId="{DBEE062B-73CC-47C8-BEEA-42B7656E75C5}" type="presParOf" srcId="{B0AF0069-A3F4-4781-B20B-5EBD4935A167}" destId="{AA0AF192-2537-4F12-8DD8-6D0670D6480E}" srcOrd="0" destOrd="0" presId="urn:microsoft.com/office/officeart/2005/8/layout/hierarchy2"/>
    <dgm:cxn modelId="{29B1974B-4D1B-4D38-AFB0-1DD232F9C8FC}" type="presParOf" srcId="{AA0AF192-2537-4F12-8DD8-6D0670D6480E}" destId="{CC32887D-F5E0-4FEF-91CD-72D65D836A30}" srcOrd="0" destOrd="0" presId="urn:microsoft.com/office/officeart/2005/8/layout/hierarchy2"/>
    <dgm:cxn modelId="{430384E1-78F7-4222-85EF-E3D9D118CFDE}" type="presParOf" srcId="{B0AF0069-A3F4-4781-B20B-5EBD4935A167}" destId="{BE32AD82-D439-4229-9D29-E568FC2DFE6C}" srcOrd="1" destOrd="0" presId="urn:microsoft.com/office/officeart/2005/8/layout/hierarchy2"/>
    <dgm:cxn modelId="{C1FBB37D-8D0F-4640-8EE2-B4360C95D2B8}" type="presParOf" srcId="{BE32AD82-D439-4229-9D29-E568FC2DFE6C}" destId="{6248120C-5E79-4F54-9F84-D2C042CA4886}" srcOrd="0" destOrd="0" presId="urn:microsoft.com/office/officeart/2005/8/layout/hierarchy2"/>
    <dgm:cxn modelId="{B2AF5DD0-1208-4D5D-9A4B-17CD2D13D862}" type="presParOf" srcId="{BE32AD82-D439-4229-9D29-E568FC2DFE6C}" destId="{8A8F27B4-4E90-42AA-9315-B6C1D5CC66BA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F1CC8-9A3A-4820-B214-6F809ABC7329}">
      <dsp:nvSpPr>
        <dsp:cNvPr id="0" name=""/>
        <dsp:cNvSpPr/>
      </dsp:nvSpPr>
      <dsp:spPr>
        <a:xfrm>
          <a:off x="0" y="635553"/>
          <a:ext cx="10683702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B5F9E-2BF5-4DC5-AF55-11BBBEC21494}">
      <dsp:nvSpPr>
        <dsp:cNvPr id="0" name=""/>
        <dsp:cNvSpPr/>
      </dsp:nvSpPr>
      <dsp:spPr>
        <a:xfrm>
          <a:off x="534185" y="30393"/>
          <a:ext cx="7912274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673" tIns="0" rIns="28267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1) إيجاد الوسط الحسابي للجداول التكرارية.</a:t>
          </a:r>
        </a:p>
      </dsp:txBody>
      <dsp:txXfrm>
        <a:off x="593268" y="89476"/>
        <a:ext cx="7794108" cy="1092154"/>
      </dsp:txXfrm>
    </dsp:sp>
    <dsp:sp modelId="{8978DD64-9A9D-4C02-8260-5C9162670F69}">
      <dsp:nvSpPr>
        <dsp:cNvPr id="0" name=""/>
        <dsp:cNvSpPr/>
      </dsp:nvSpPr>
      <dsp:spPr>
        <a:xfrm>
          <a:off x="0" y="2495313"/>
          <a:ext cx="10683702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F6B08-EF48-41F4-A8D4-FD3E032D0D38}">
      <dsp:nvSpPr>
        <dsp:cNvPr id="0" name=""/>
        <dsp:cNvSpPr/>
      </dsp:nvSpPr>
      <dsp:spPr>
        <a:xfrm>
          <a:off x="534185" y="1890153"/>
          <a:ext cx="7829112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673" tIns="0" rIns="28267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2) إيجاد الوسيط للجداول التكرارية .</a:t>
          </a:r>
        </a:p>
      </dsp:txBody>
      <dsp:txXfrm>
        <a:off x="593268" y="1949236"/>
        <a:ext cx="7710946" cy="1092154"/>
      </dsp:txXfrm>
    </dsp:sp>
    <dsp:sp modelId="{DC1BFE90-0173-4A71-9DFA-BA9A3596135F}">
      <dsp:nvSpPr>
        <dsp:cNvPr id="0" name=""/>
        <dsp:cNvSpPr/>
      </dsp:nvSpPr>
      <dsp:spPr>
        <a:xfrm>
          <a:off x="0" y="4385467"/>
          <a:ext cx="10683702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EB0E0-4B6F-4B20-B7AF-FABED3744998}">
      <dsp:nvSpPr>
        <dsp:cNvPr id="0" name=""/>
        <dsp:cNvSpPr/>
      </dsp:nvSpPr>
      <dsp:spPr>
        <a:xfrm>
          <a:off x="534185" y="3749913"/>
          <a:ext cx="7744604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673" tIns="0" rIns="28267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/>
            <a:t>3) إيجاد المنوال للجداول التكرارية .</a:t>
          </a:r>
        </a:p>
      </dsp:txBody>
      <dsp:txXfrm>
        <a:off x="593268" y="3808996"/>
        <a:ext cx="7626438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2E801-A3B7-4106-9BC7-B635BA588E1F}">
      <dsp:nvSpPr>
        <dsp:cNvPr id="0" name=""/>
        <dsp:cNvSpPr/>
      </dsp:nvSpPr>
      <dsp:spPr>
        <a:xfrm>
          <a:off x="5850887" y="1989483"/>
          <a:ext cx="2773022" cy="722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454"/>
              </a:lnTo>
              <a:lnTo>
                <a:pt x="2773022" y="321454"/>
              </a:lnTo>
              <a:lnTo>
                <a:pt x="2773022" y="7221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4E0E-4206-43FA-992E-8265C2950EFB}">
      <dsp:nvSpPr>
        <dsp:cNvPr id="0" name=""/>
        <dsp:cNvSpPr/>
      </dsp:nvSpPr>
      <dsp:spPr>
        <a:xfrm>
          <a:off x="3601294" y="1989483"/>
          <a:ext cx="2249592" cy="722199"/>
        </a:xfrm>
        <a:custGeom>
          <a:avLst/>
          <a:gdLst/>
          <a:ahLst/>
          <a:cxnLst/>
          <a:rect l="0" t="0" r="0" b="0"/>
          <a:pathLst>
            <a:path>
              <a:moveTo>
                <a:pt x="2249592" y="0"/>
              </a:moveTo>
              <a:lnTo>
                <a:pt x="2249592" y="321454"/>
              </a:lnTo>
              <a:lnTo>
                <a:pt x="0" y="321454"/>
              </a:lnTo>
              <a:lnTo>
                <a:pt x="0" y="7221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07C9A-CC08-41C0-BA7A-5394788E0252}">
      <dsp:nvSpPr>
        <dsp:cNvPr id="0" name=""/>
        <dsp:cNvSpPr/>
      </dsp:nvSpPr>
      <dsp:spPr>
        <a:xfrm>
          <a:off x="3072044" y="81173"/>
          <a:ext cx="5557685" cy="19083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البيانات</a:t>
          </a:r>
        </a:p>
      </dsp:txBody>
      <dsp:txXfrm>
        <a:off x="3072044" y="81173"/>
        <a:ext cx="5557685" cy="1908310"/>
      </dsp:txXfrm>
    </dsp:sp>
    <dsp:sp modelId="{2881A360-4D29-43CE-A93F-3DF86299FA43}">
      <dsp:nvSpPr>
        <dsp:cNvPr id="0" name=""/>
        <dsp:cNvSpPr/>
      </dsp:nvSpPr>
      <dsp:spPr>
        <a:xfrm>
          <a:off x="1288480" y="2711683"/>
          <a:ext cx="4625629" cy="19083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جداول تكرارية</a:t>
          </a:r>
        </a:p>
      </dsp:txBody>
      <dsp:txXfrm>
        <a:off x="1288480" y="2711683"/>
        <a:ext cx="4625629" cy="1908310"/>
      </dsp:txXfrm>
    </dsp:sp>
    <dsp:sp modelId="{3BE5F35A-0C73-4BF2-9299-6F5E030C1DB4}">
      <dsp:nvSpPr>
        <dsp:cNvPr id="0" name=""/>
        <dsp:cNvSpPr/>
      </dsp:nvSpPr>
      <dsp:spPr>
        <a:xfrm>
          <a:off x="6715599" y="2711683"/>
          <a:ext cx="3816620" cy="19083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قيم عددية</a:t>
          </a:r>
        </a:p>
      </dsp:txBody>
      <dsp:txXfrm>
        <a:off x="6715599" y="2711683"/>
        <a:ext cx="3816620" cy="1908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506BB-6325-4AE3-A762-3E3B69C4244D}">
      <dsp:nvSpPr>
        <dsp:cNvPr id="0" name=""/>
        <dsp:cNvSpPr/>
      </dsp:nvSpPr>
      <dsp:spPr>
        <a:xfrm>
          <a:off x="8937205" y="2166182"/>
          <a:ext cx="3189221" cy="1594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مقاييس النزعة المركزية للقيم العددية</a:t>
          </a:r>
        </a:p>
      </dsp:txBody>
      <dsp:txXfrm>
        <a:off x="8983910" y="2212887"/>
        <a:ext cx="3095811" cy="1501200"/>
      </dsp:txXfrm>
    </dsp:sp>
    <dsp:sp modelId="{EF49AC34-328F-4DE8-BBCF-E54A30607BD3}">
      <dsp:nvSpPr>
        <dsp:cNvPr id="0" name=""/>
        <dsp:cNvSpPr/>
      </dsp:nvSpPr>
      <dsp:spPr>
        <a:xfrm rot="14110531">
          <a:off x="7182421" y="2022372"/>
          <a:ext cx="2233878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2233878" y="24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800" kern="1200"/>
        </a:p>
      </dsp:txBody>
      <dsp:txXfrm rot="10800000">
        <a:off x="8243513" y="1990739"/>
        <a:ext cx="111693" cy="111693"/>
      </dsp:txXfrm>
    </dsp:sp>
    <dsp:sp modelId="{405A5DFB-1CDB-46E5-BAAF-253B7A9E30C2}">
      <dsp:nvSpPr>
        <dsp:cNvPr id="0" name=""/>
        <dsp:cNvSpPr/>
      </dsp:nvSpPr>
      <dsp:spPr>
        <a:xfrm>
          <a:off x="4472294" y="332379"/>
          <a:ext cx="3189221" cy="1594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الوسط الحسابي      ( المعدل )</a:t>
          </a:r>
        </a:p>
      </dsp:txBody>
      <dsp:txXfrm>
        <a:off x="4518999" y="379084"/>
        <a:ext cx="3095811" cy="1501200"/>
      </dsp:txXfrm>
    </dsp:sp>
    <dsp:sp modelId="{DB957C15-FB72-4DDA-826A-ADA7B50ACAF3}">
      <dsp:nvSpPr>
        <dsp:cNvPr id="0" name=""/>
        <dsp:cNvSpPr/>
      </dsp:nvSpPr>
      <dsp:spPr>
        <a:xfrm rot="10800000">
          <a:off x="3196605" y="1105471"/>
          <a:ext cx="1275688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275688" y="242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 rot="10800000">
        <a:off x="3802557" y="1097792"/>
        <a:ext cx="63784" cy="63784"/>
      </dsp:txXfrm>
    </dsp:sp>
    <dsp:sp modelId="{9E99E29D-EEE0-4B97-92BA-12DFB56B5D3D}">
      <dsp:nvSpPr>
        <dsp:cNvPr id="0" name=""/>
        <dsp:cNvSpPr/>
      </dsp:nvSpPr>
      <dsp:spPr>
        <a:xfrm>
          <a:off x="7383" y="332379"/>
          <a:ext cx="3189221" cy="1594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مجموع القيم على عددها</a:t>
          </a:r>
        </a:p>
      </dsp:txBody>
      <dsp:txXfrm>
        <a:off x="54088" y="379084"/>
        <a:ext cx="3095811" cy="1501200"/>
      </dsp:txXfrm>
    </dsp:sp>
    <dsp:sp modelId="{2B24D747-149C-42E9-914A-8F92897E73BD}">
      <dsp:nvSpPr>
        <dsp:cNvPr id="0" name=""/>
        <dsp:cNvSpPr/>
      </dsp:nvSpPr>
      <dsp:spPr>
        <a:xfrm rot="10800000">
          <a:off x="7661516" y="2939273"/>
          <a:ext cx="1275688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275688" y="24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 rot="10800000">
        <a:off x="8267468" y="2931595"/>
        <a:ext cx="63784" cy="63784"/>
      </dsp:txXfrm>
    </dsp:sp>
    <dsp:sp modelId="{A6DE7D2D-E002-4B9C-AB4E-2F231225D502}">
      <dsp:nvSpPr>
        <dsp:cNvPr id="0" name=""/>
        <dsp:cNvSpPr/>
      </dsp:nvSpPr>
      <dsp:spPr>
        <a:xfrm>
          <a:off x="4472294" y="2166182"/>
          <a:ext cx="3189221" cy="1594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الوسيط</a:t>
          </a:r>
        </a:p>
      </dsp:txBody>
      <dsp:txXfrm>
        <a:off x="4518999" y="2212887"/>
        <a:ext cx="3095811" cy="1501200"/>
      </dsp:txXfrm>
    </dsp:sp>
    <dsp:sp modelId="{73CE15BE-228F-4016-8DA7-9385E47C725B}">
      <dsp:nvSpPr>
        <dsp:cNvPr id="0" name=""/>
        <dsp:cNvSpPr/>
      </dsp:nvSpPr>
      <dsp:spPr>
        <a:xfrm rot="10800000">
          <a:off x="3196605" y="2939273"/>
          <a:ext cx="1275688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275688" y="242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 rot="10800000">
        <a:off x="3802557" y="2931595"/>
        <a:ext cx="63784" cy="63784"/>
      </dsp:txXfrm>
    </dsp:sp>
    <dsp:sp modelId="{33EE14ED-9AB9-4C55-949A-94CB71D49D56}">
      <dsp:nvSpPr>
        <dsp:cNvPr id="0" name=""/>
        <dsp:cNvSpPr/>
      </dsp:nvSpPr>
      <dsp:spPr>
        <a:xfrm>
          <a:off x="7383" y="2166182"/>
          <a:ext cx="3189221" cy="1594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القيمة التي تتوسط القيم بعد ترتيبها تصاعديا او تنازليا</a:t>
          </a:r>
        </a:p>
      </dsp:txBody>
      <dsp:txXfrm>
        <a:off x="54088" y="2212887"/>
        <a:ext cx="3095811" cy="1501200"/>
      </dsp:txXfrm>
    </dsp:sp>
    <dsp:sp modelId="{752A8FBC-9744-41BD-8D96-CB8DB116B303}">
      <dsp:nvSpPr>
        <dsp:cNvPr id="0" name=""/>
        <dsp:cNvSpPr/>
      </dsp:nvSpPr>
      <dsp:spPr>
        <a:xfrm rot="7489469">
          <a:off x="7182421" y="3856174"/>
          <a:ext cx="2233878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2233878" y="24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800" kern="1200"/>
        </a:p>
      </dsp:txBody>
      <dsp:txXfrm rot="10800000">
        <a:off x="8243513" y="3824541"/>
        <a:ext cx="111693" cy="111693"/>
      </dsp:txXfrm>
    </dsp:sp>
    <dsp:sp modelId="{A04EB9D6-1DA5-4BA8-AD9A-3FD5362D02A6}">
      <dsp:nvSpPr>
        <dsp:cNvPr id="0" name=""/>
        <dsp:cNvSpPr/>
      </dsp:nvSpPr>
      <dsp:spPr>
        <a:xfrm>
          <a:off x="4472294" y="3999984"/>
          <a:ext cx="3189221" cy="1594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المنوال</a:t>
          </a:r>
        </a:p>
      </dsp:txBody>
      <dsp:txXfrm>
        <a:off x="4518999" y="4046689"/>
        <a:ext cx="3095811" cy="1501200"/>
      </dsp:txXfrm>
    </dsp:sp>
    <dsp:sp modelId="{AA0AF192-2537-4F12-8DD8-6D0670D6480E}">
      <dsp:nvSpPr>
        <dsp:cNvPr id="0" name=""/>
        <dsp:cNvSpPr/>
      </dsp:nvSpPr>
      <dsp:spPr>
        <a:xfrm rot="10800000">
          <a:off x="3196605" y="4773076"/>
          <a:ext cx="1275688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275688" y="242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 rot="10800000">
        <a:off x="3802557" y="4765397"/>
        <a:ext cx="63784" cy="63784"/>
      </dsp:txXfrm>
    </dsp:sp>
    <dsp:sp modelId="{6248120C-5E79-4F54-9F84-D2C042CA4886}">
      <dsp:nvSpPr>
        <dsp:cNvPr id="0" name=""/>
        <dsp:cNvSpPr/>
      </dsp:nvSpPr>
      <dsp:spPr>
        <a:xfrm>
          <a:off x="7383" y="3999984"/>
          <a:ext cx="3189221" cy="1594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القيمة الأكثر تكرارا</a:t>
          </a:r>
        </a:p>
      </dsp:txBody>
      <dsp:txXfrm>
        <a:off x="54088" y="4046689"/>
        <a:ext cx="3095811" cy="1501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506BB-6325-4AE3-A762-3E3B69C4244D}">
      <dsp:nvSpPr>
        <dsp:cNvPr id="0" name=""/>
        <dsp:cNvSpPr/>
      </dsp:nvSpPr>
      <dsp:spPr>
        <a:xfrm>
          <a:off x="8937205" y="2166182"/>
          <a:ext cx="3189221" cy="1594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مقاييس النزعة المركزية للجداول التكرارية</a:t>
          </a:r>
        </a:p>
      </dsp:txBody>
      <dsp:txXfrm>
        <a:off x="8983910" y="2212887"/>
        <a:ext cx="3095811" cy="1501200"/>
      </dsp:txXfrm>
    </dsp:sp>
    <dsp:sp modelId="{EF49AC34-328F-4DE8-BBCF-E54A30607BD3}">
      <dsp:nvSpPr>
        <dsp:cNvPr id="0" name=""/>
        <dsp:cNvSpPr/>
      </dsp:nvSpPr>
      <dsp:spPr>
        <a:xfrm rot="14110531">
          <a:off x="7182421" y="2022372"/>
          <a:ext cx="2233878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2233878" y="24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800" kern="1200"/>
        </a:p>
      </dsp:txBody>
      <dsp:txXfrm rot="10800000">
        <a:off x="8243513" y="1990739"/>
        <a:ext cx="111693" cy="111693"/>
      </dsp:txXfrm>
    </dsp:sp>
    <dsp:sp modelId="{405A5DFB-1CDB-46E5-BAAF-253B7A9E30C2}">
      <dsp:nvSpPr>
        <dsp:cNvPr id="0" name=""/>
        <dsp:cNvSpPr/>
      </dsp:nvSpPr>
      <dsp:spPr>
        <a:xfrm>
          <a:off x="4472294" y="332379"/>
          <a:ext cx="3189221" cy="1594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الوسط الحسابي</a:t>
          </a:r>
        </a:p>
      </dsp:txBody>
      <dsp:txXfrm>
        <a:off x="4518999" y="379084"/>
        <a:ext cx="3095811" cy="1501200"/>
      </dsp:txXfrm>
    </dsp:sp>
    <dsp:sp modelId="{DB957C15-FB72-4DDA-826A-ADA7B50ACAF3}">
      <dsp:nvSpPr>
        <dsp:cNvPr id="0" name=""/>
        <dsp:cNvSpPr/>
      </dsp:nvSpPr>
      <dsp:spPr>
        <a:xfrm rot="10800000">
          <a:off x="3196605" y="1105471"/>
          <a:ext cx="1275688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275688" y="242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 rot="10800000">
        <a:off x="3802557" y="1097792"/>
        <a:ext cx="63784" cy="63784"/>
      </dsp:txXfrm>
    </dsp:sp>
    <dsp:sp modelId="{9E99E29D-EEE0-4B97-92BA-12DFB56B5D3D}">
      <dsp:nvSpPr>
        <dsp:cNvPr id="0" name=""/>
        <dsp:cNvSpPr/>
      </dsp:nvSpPr>
      <dsp:spPr>
        <a:xfrm>
          <a:off x="7383" y="332379"/>
          <a:ext cx="3189221" cy="1594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 dirty="0"/>
        </a:p>
      </dsp:txBody>
      <dsp:txXfrm>
        <a:off x="54088" y="379084"/>
        <a:ext cx="3095811" cy="1501200"/>
      </dsp:txXfrm>
    </dsp:sp>
    <dsp:sp modelId="{2B24D747-149C-42E9-914A-8F92897E73BD}">
      <dsp:nvSpPr>
        <dsp:cNvPr id="0" name=""/>
        <dsp:cNvSpPr/>
      </dsp:nvSpPr>
      <dsp:spPr>
        <a:xfrm rot="10800000">
          <a:off x="7661516" y="2939273"/>
          <a:ext cx="1275688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275688" y="24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 rot="10800000">
        <a:off x="8267468" y="2931595"/>
        <a:ext cx="63784" cy="63784"/>
      </dsp:txXfrm>
    </dsp:sp>
    <dsp:sp modelId="{A6DE7D2D-E002-4B9C-AB4E-2F231225D502}">
      <dsp:nvSpPr>
        <dsp:cNvPr id="0" name=""/>
        <dsp:cNvSpPr/>
      </dsp:nvSpPr>
      <dsp:spPr>
        <a:xfrm>
          <a:off x="4472294" y="2166182"/>
          <a:ext cx="3189221" cy="1594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الوسيط</a:t>
          </a:r>
        </a:p>
      </dsp:txBody>
      <dsp:txXfrm>
        <a:off x="4518999" y="2212887"/>
        <a:ext cx="3095811" cy="1501200"/>
      </dsp:txXfrm>
    </dsp:sp>
    <dsp:sp modelId="{73CE15BE-228F-4016-8DA7-9385E47C725B}">
      <dsp:nvSpPr>
        <dsp:cNvPr id="0" name=""/>
        <dsp:cNvSpPr/>
      </dsp:nvSpPr>
      <dsp:spPr>
        <a:xfrm rot="10800000">
          <a:off x="3196605" y="2939273"/>
          <a:ext cx="1275688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275688" y="242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 rot="10800000">
        <a:off x="3802557" y="2931595"/>
        <a:ext cx="63784" cy="63784"/>
      </dsp:txXfrm>
    </dsp:sp>
    <dsp:sp modelId="{33EE14ED-9AB9-4C55-949A-94CB71D49D56}">
      <dsp:nvSpPr>
        <dsp:cNvPr id="0" name=""/>
        <dsp:cNvSpPr/>
      </dsp:nvSpPr>
      <dsp:spPr>
        <a:xfrm>
          <a:off x="7383" y="2166182"/>
          <a:ext cx="3189221" cy="1594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يساوي القيمة في الحدود الفعلية العليا التي تكرارها التراكمي هو مجموع التكرارات مقسوما على 2</a:t>
          </a:r>
        </a:p>
      </dsp:txBody>
      <dsp:txXfrm>
        <a:off x="54088" y="2212887"/>
        <a:ext cx="3095811" cy="1501200"/>
      </dsp:txXfrm>
    </dsp:sp>
    <dsp:sp modelId="{752A8FBC-9744-41BD-8D96-CB8DB116B303}">
      <dsp:nvSpPr>
        <dsp:cNvPr id="0" name=""/>
        <dsp:cNvSpPr/>
      </dsp:nvSpPr>
      <dsp:spPr>
        <a:xfrm rot="7489469">
          <a:off x="7182421" y="3856174"/>
          <a:ext cx="2233878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2233878" y="24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800" kern="1200"/>
        </a:p>
      </dsp:txBody>
      <dsp:txXfrm rot="10800000">
        <a:off x="8243513" y="3824541"/>
        <a:ext cx="111693" cy="111693"/>
      </dsp:txXfrm>
    </dsp:sp>
    <dsp:sp modelId="{A04EB9D6-1DA5-4BA8-AD9A-3FD5362D02A6}">
      <dsp:nvSpPr>
        <dsp:cNvPr id="0" name=""/>
        <dsp:cNvSpPr/>
      </dsp:nvSpPr>
      <dsp:spPr>
        <a:xfrm>
          <a:off x="4472294" y="3999984"/>
          <a:ext cx="3189221" cy="1594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المنوال</a:t>
          </a:r>
        </a:p>
      </dsp:txBody>
      <dsp:txXfrm>
        <a:off x="4518999" y="4046689"/>
        <a:ext cx="3095811" cy="1501200"/>
      </dsp:txXfrm>
    </dsp:sp>
    <dsp:sp modelId="{AA0AF192-2537-4F12-8DD8-6D0670D6480E}">
      <dsp:nvSpPr>
        <dsp:cNvPr id="0" name=""/>
        <dsp:cNvSpPr/>
      </dsp:nvSpPr>
      <dsp:spPr>
        <a:xfrm rot="10800000">
          <a:off x="3196605" y="4773076"/>
          <a:ext cx="1275688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275688" y="242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 rot="10800000">
        <a:off x="3802557" y="4765397"/>
        <a:ext cx="63784" cy="63784"/>
      </dsp:txXfrm>
    </dsp:sp>
    <dsp:sp modelId="{6248120C-5E79-4F54-9F84-D2C042CA4886}">
      <dsp:nvSpPr>
        <dsp:cNvPr id="0" name=""/>
        <dsp:cNvSpPr/>
      </dsp:nvSpPr>
      <dsp:spPr>
        <a:xfrm>
          <a:off x="7383" y="3999984"/>
          <a:ext cx="3189221" cy="15946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/>
            <a:t>هو مركز الفئة الأكثر تكرارا</a:t>
          </a:r>
        </a:p>
      </dsp:txBody>
      <dsp:txXfrm>
        <a:off x="54088" y="4046689"/>
        <a:ext cx="3095811" cy="150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=""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=""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112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8760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89286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46204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=""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=""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=""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pPr/>
              <a:t>1/6/2021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18782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21737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3060381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93613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49845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39305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78012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931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9&amp;semester=1&amp;subject=2&amp;type=2&amp;submit=submit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www.wepal.net/library/?app=content.list&amp;level=9&amp;semester=1&amp;subject=2&amp;type=2&amp;submit=submit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pal.net/library/?app=content.list&amp;level=9&amp;semester=1&amp;subject=2&amp;type=2&amp;submit=submi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pal.net/library/?app=content.list&amp;level=9&amp;semester=1&amp;subject=2&amp;type=2&amp;submit=submit" TargetMode="Externa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9&amp;semester=1&amp;subject=2&amp;type=2&amp;submit=submi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="" xmlns:a16="http://schemas.microsoft.com/office/drawing/2014/main" id="{AC8EEB0F-BA72-49AC-956F-331B60FDE7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BCAB32F-D691-44FD-9D32-586C5DECF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47" r="-1" b="76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="" xmlns:a16="http://schemas.microsoft.com/office/drawing/2014/main" id="{FB8CE58F-407C-497E-B723-21FD8C6D35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BE70332-ECAF-47BB-8C7B-BD049452F6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16D9361-A35A-4DC8-AAB9-04FD2D6FEE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87FC31AD-FBB3-4219-A758-D6F7594A0A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585B390B-C4C3-4C8C-B46A-D58EFD68F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63" y="1685677"/>
            <a:ext cx="4181444" cy="236267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ar-SA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مقاييس النزعة المركزية للجداول التكرارية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8293B006-BE42-4E8F-A727-2A9F5B712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240" y="4048350"/>
            <a:ext cx="3283888" cy="816301"/>
          </a:xfrm>
        </p:spPr>
        <p:txBody>
          <a:bodyPr anchor="t">
            <a:normAutofit/>
          </a:bodyPr>
          <a:lstStyle/>
          <a:p>
            <a:pPr algn="ctr"/>
            <a:r>
              <a:rPr lang="ar-S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المعلمة : تهاني عبد الله</a:t>
            </a:r>
          </a:p>
        </p:txBody>
      </p:sp>
    </p:spTree>
    <p:extLst>
      <p:ext uri="{BB962C8B-B14F-4D97-AF65-F5344CB8AC3E}">
        <p14:creationId xmlns="" xmlns:p14="http://schemas.microsoft.com/office/powerpoint/2010/main" val="3413709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14335FF3-62AD-4D04-87B4-332FF7D94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238" y="0"/>
            <a:ext cx="6936762" cy="198674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A4ED5753-EB8D-4191-A534-355921161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051" y="1949264"/>
            <a:ext cx="885949" cy="57158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D0B12B30-E5AE-4E6D-B1EC-A937ABD69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817" y="2001070"/>
            <a:ext cx="5637854" cy="571579"/>
          </a:xfrm>
          <a:prstGeom prst="rect">
            <a:avLst/>
          </a:prstGeom>
        </p:spPr>
      </p:pic>
      <p:graphicFrame>
        <p:nvGraphicFramePr>
          <p:cNvPr id="11" name="جدول 11">
            <a:extLst>
              <a:ext uri="{FF2B5EF4-FFF2-40B4-BE49-F238E27FC236}">
                <a16:creationId xmlns="" xmlns:a16="http://schemas.microsoft.com/office/drawing/2014/main" id="{DCD67FFE-38BB-489C-A747-2C14386FC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8028181"/>
              </p:ext>
            </p:extLst>
          </p:nvPr>
        </p:nvGraphicFramePr>
        <p:xfrm>
          <a:off x="5567817" y="2615907"/>
          <a:ext cx="6491180" cy="2521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22795">
                  <a:extLst>
                    <a:ext uri="{9D8B030D-6E8A-4147-A177-3AD203B41FA5}">
                      <a16:colId xmlns="" xmlns:a16="http://schemas.microsoft.com/office/drawing/2014/main" val="2248372220"/>
                    </a:ext>
                  </a:extLst>
                </a:gridCol>
                <a:gridCol w="1622795">
                  <a:extLst>
                    <a:ext uri="{9D8B030D-6E8A-4147-A177-3AD203B41FA5}">
                      <a16:colId xmlns="" xmlns:a16="http://schemas.microsoft.com/office/drawing/2014/main" val="4127342818"/>
                    </a:ext>
                  </a:extLst>
                </a:gridCol>
                <a:gridCol w="1622795">
                  <a:extLst>
                    <a:ext uri="{9D8B030D-6E8A-4147-A177-3AD203B41FA5}">
                      <a16:colId xmlns="" xmlns:a16="http://schemas.microsoft.com/office/drawing/2014/main" val="4134976148"/>
                    </a:ext>
                  </a:extLst>
                </a:gridCol>
                <a:gridCol w="1622795">
                  <a:extLst>
                    <a:ext uri="{9D8B030D-6E8A-4147-A177-3AD203B41FA5}">
                      <a16:colId xmlns="" xmlns:a16="http://schemas.microsoft.com/office/drawing/2014/main" val="2925502203"/>
                    </a:ext>
                  </a:extLst>
                </a:gridCol>
              </a:tblGrid>
              <a:tr h="504272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الفئات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التكرار(ت)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الحدود الفعلية العليا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التكرار التراكمي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562581"/>
                  </a:ext>
                </a:extLst>
              </a:tr>
              <a:tr h="50427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1 –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8283919"/>
                  </a:ext>
                </a:extLst>
              </a:tr>
              <a:tr h="50427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6 –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8653496"/>
                  </a:ext>
                </a:extLst>
              </a:tr>
              <a:tr h="50427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11 – 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3121215"/>
                  </a:ext>
                </a:extLst>
              </a:tr>
              <a:tr h="50427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16 - 20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5047382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="" xmlns:a16="http://schemas.microsoft.com/office/drawing/2014/main" id="{7437DE44-2E8D-4597-8BDE-7E3A432B6E32}"/>
              </a:ext>
            </a:extLst>
          </p:cNvPr>
          <p:cNvSpPr txBox="1"/>
          <p:nvPr/>
        </p:nvSpPr>
        <p:spPr>
          <a:xfrm>
            <a:off x="7655224" y="3143625"/>
            <a:ext cx="7315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5.5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="" xmlns:a16="http://schemas.microsoft.com/office/drawing/2014/main" id="{B902DFF8-EF34-493C-BFF3-67DEAF219265}"/>
              </a:ext>
            </a:extLst>
          </p:cNvPr>
          <p:cNvSpPr txBox="1"/>
          <p:nvPr/>
        </p:nvSpPr>
        <p:spPr>
          <a:xfrm>
            <a:off x="7687677" y="3688396"/>
            <a:ext cx="7315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10.5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="" xmlns:a16="http://schemas.microsoft.com/office/drawing/2014/main" id="{54EB7D38-EC9D-4DF5-A573-ACC585628108}"/>
              </a:ext>
            </a:extLst>
          </p:cNvPr>
          <p:cNvSpPr txBox="1"/>
          <p:nvPr/>
        </p:nvSpPr>
        <p:spPr>
          <a:xfrm>
            <a:off x="7687677" y="4172666"/>
            <a:ext cx="7315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15.5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="" xmlns:a16="http://schemas.microsoft.com/office/drawing/2014/main" id="{C8174E88-1E9B-4EEE-8DE6-ED239F0AFD0D}"/>
              </a:ext>
            </a:extLst>
          </p:cNvPr>
          <p:cNvSpPr txBox="1"/>
          <p:nvPr/>
        </p:nvSpPr>
        <p:spPr>
          <a:xfrm>
            <a:off x="7687677" y="4717671"/>
            <a:ext cx="7315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20.5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="" xmlns:a16="http://schemas.microsoft.com/office/drawing/2014/main" id="{195C7BDB-8F4F-461D-8380-AB10586E31CB}"/>
              </a:ext>
            </a:extLst>
          </p:cNvPr>
          <p:cNvSpPr txBox="1"/>
          <p:nvPr/>
        </p:nvSpPr>
        <p:spPr>
          <a:xfrm>
            <a:off x="6096000" y="3184731"/>
            <a:ext cx="7315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="" xmlns:a16="http://schemas.microsoft.com/office/drawing/2014/main" id="{2BE5CBCB-4491-46FA-9C83-3F5AE98CECA8}"/>
              </a:ext>
            </a:extLst>
          </p:cNvPr>
          <p:cNvSpPr txBox="1"/>
          <p:nvPr/>
        </p:nvSpPr>
        <p:spPr>
          <a:xfrm>
            <a:off x="6073035" y="3650524"/>
            <a:ext cx="7315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6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="" xmlns:a16="http://schemas.microsoft.com/office/drawing/2014/main" id="{5A991A2D-F03D-43F7-BDBC-C62E14ED4B0E}"/>
              </a:ext>
            </a:extLst>
          </p:cNvPr>
          <p:cNvSpPr txBox="1"/>
          <p:nvPr/>
        </p:nvSpPr>
        <p:spPr>
          <a:xfrm>
            <a:off x="6096000" y="4165161"/>
            <a:ext cx="7315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9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="" xmlns:a16="http://schemas.microsoft.com/office/drawing/2014/main" id="{2692F52C-0780-46AB-87AE-A6F46F62A3C2}"/>
              </a:ext>
            </a:extLst>
          </p:cNvPr>
          <p:cNvSpPr txBox="1"/>
          <p:nvPr/>
        </p:nvSpPr>
        <p:spPr>
          <a:xfrm>
            <a:off x="6096000" y="4717671"/>
            <a:ext cx="7315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10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="" xmlns:a16="http://schemas.microsoft.com/office/drawing/2014/main" id="{4999E09B-2424-40AB-A184-7DAA14CEB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3441" y="5180525"/>
            <a:ext cx="1535556" cy="533003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="" xmlns:a16="http://schemas.microsoft.com/office/drawing/2014/main" id="{B3FAE96D-8D8D-48D7-B157-FC504F461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2517" y="5180525"/>
            <a:ext cx="663847" cy="52465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="" xmlns:a16="http://schemas.microsoft.com/office/drawing/2014/main" id="{668A287C-14E6-4FDE-9467-59E26FD3DE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4004" y="5213233"/>
            <a:ext cx="761436" cy="50353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="" xmlns:a16="http://schemas.microsoft.com/office/drawing/2014/main" id="{044D8F9E-743D-4B86-83C8-55BE7C2B18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7677" y="6047209"/>
            <a:ext cx="4225986" cy="466592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="" xmlns:a16="http://schemas.microsoft.com/office/drawing/2014/main" id="{F9A5224E-04AA-4B4C-B0B5-9C5EEC547C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8802" y="0"/>
            <a:ext cx="3626275" cy="444732"/>
          </a:xfrm>
          <a:prstGeom prst="rect">
            <a:avLst/>
          </a:prstGeom>
        </p:spPr>
      </p:pic>
      <p:cxnSp>
        <p:nvCxnSpPr>
          <p:cNvPr id="31" name="رابط مستقيم 30">
            <a:extLst>
              <a:ext uri="{FF2B5EF4-FFF2-40B4-BE49-F238E27FC236}">
                <a16:creationId xmlns="" xmlns:a16="http://schemas.microsoft.com/office/drawing/2014/main" id="{26F63999-2FFE-4346-A543-0096773A72B3}"/>
              </a:ext>
            </a:extLst>
          </p:cNvPr>
          <p:cNvCxnSpPr>
            <a:cxnSpLocks/>
          </p:cNvCxnSpPr>
          <p:nvPr/>
        </p:nvCxnSpPr>
        <p:spPr>
          <a:xfrm>
            <a:off x="5230157" y="-6349"/>
            <a:ext cx="0" cy="68643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صورة 33">
            <a:extLst>
              <a:ext uri="{FF2B5EF4-FFF2-40B4-BE49-F238E27FC236}">
                <a16:creationId xmlns="" xmlns:a16="http://schemas.microsoft.com/office/drawing/2014/main" id="{4C2BF5C5-7004-434B-9403-C0714CBA7F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6281" y="548639"/>
            <a:ext cx="2656039" cy="444732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="" xmlns:a16="http://schemas.microsoft.com/office/drawing/2014/main" id="{9B9EA00E-83DE-4196-9994-9336D000F5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6127" y="993371"/>
            <a:ext cx="2527667" cy="1420127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="" xmlns:a16="http://schemas.microsoft.com/office/drawing/2014/main" id="{3B5D8131-5147-4BC0-91C9-77AAB54B0F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5846" y="2413498"/>
            <a:ext cx="3454067" cy="1332114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="" xmlns:a16="http://schemas.microsoft.com/office/drawing/2014/main" id="{8FA4BEE7-45B3-4130-B5CF-A0B3CE564B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0214" y="3688396"/>
            <a:ext cx="1847403" cy="477144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F4002848-7524-4100-BF0C-3CC27EA09D9C}"/>
                  </a:ext>
                </a:extLst>
              </p:cNvPr>
              <p:cNvSpPr txBox="1"/>
              <p:nvPr/>
            </p:nvSpPr>
            <p:spPr>
              <a:xfrm>
                <a:off x="2583675" y="4197598"/>
                <a:ext cx="245239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dirty="0"/>
                  <a:t> (س – 5.5 )4 = 3 </a:t>
                </a:r>
                <a14:m>
                  <m:oMath xmlns:m="http://schemas.openxmlformats.org/officeDocument/2006/math">
                    <m:r>
                      <a:rPr lang="ar-S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ar-SA" dirty="0"/>
                  <a:t> 5 </a:t>
                </a:r>
              </a:p>
            </p:txBody>
          </p:sp>
        </mc:Choice>
        <mc:Fallback>
          <p:sp>
            <p:nvSpPr>
              <p:cNvPr id="41" name="مربع نص 4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4002848-7524-4100-BF0C-3CC27EA09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675" y="4197598"/>
                <a:ext cx="2452395" cy="369332"/>
              </a:xfrm>
              <a:prstGeom prst="rect">
                <a:avLst/>
              </a:prstGeom>
              <a:blipFill>
                <a:blip r:embed="rId14"/>
                <a:stretch>
                  <a:fillRect t="-15000" r="-1990" b="-300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مربع نص 41">
            <a:extLst>
              <a:ext uri="{FF2B5EF4-FFF2-40B4-BE49-F238E27FC236}">
                <a16:creationId xmlns="" xmlns:a16="http://schemas.microsoft.com/office/drawing/2014/main" id="{7D37F165-9987-408C-9FBC-90F0178913AA}"/>
              </a:ext>
            </a:extLst>
          </p:cNvPr>
          <p:cNvSpPr txBox="1"/>
          <p:nvPr/>
        </p:nvSpPr>
        <p:spPr>
          <a:xfrm>
            <a:off x="2316281" y="4558973"/>
            <a:ext cx="24523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 4س – 22 = 15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="" xmlns:a16="http://schemas.microsoft.com/office/drawing/2014/main" id="{28C1259D-AD46-44F0-BDA4-69E121786F26}"/>
              </a:ext>
            </a:extLst>
          </p:cNvPr>
          <p:cNvSpPr txBox="1"/>
          <p:nvPr/>
        </p:nvSpPr>
        <p:spPr>
          <a:xfrm>
            <a:off x="1841520" y="4917726"/>
            <a:ext cx="24523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 4س = 37</a:t>
            </a:r>
          </a:p>
        </p:txBody>
      </p:sp>
      <p:pic>
        <p:nvPicPr>
          <p:cNvPr id="46" name="صورة 45">
            <a:extLst>
              <a:ext uri="{FF2B5EF4-FFF2-40B4-BE49-F238E27FC236}">
                <a16:creationId xmlns="" xmlns:a16="http://schemas.microsoft.com/office/drawing/2014/main" id="{57094D64-33A5-4B6A-9E9D-5904762965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7604" y="5279101"/>
            <a:ext cx="321866" cy="528780"/>
          </a:xfrm>
          <a:prstGeom prst="rect">
            <a:avLst/>
          </a:prstGeom>
        </p:spPr>
      </p:pic>
      <p:sp>
        <p:nvSpPr>
          <p:cNvPr id="47" name="مربع نص 46">
            <a:extLst>
              <a:ext uri="{FF2B5EF4-FFF2-40B4-BE49-F238E27FC236}">
                <a16:creationId xmlns="" xmlns:a16="http://schemas.microsoft.com/office/drawing/2014/main" id="{639F387B-A871-4E08-AA54-AC45B6E0A055}"/>
              </a:ext>
            </a:extLst>
          </p:cNvPr>
          <p:cNvSpPr txBox="1"/>
          <p:nvPr/>
        </p:nvSpPr>
        <p:spPr>
          <a:xfrm>
            <a:off x="3263697" y="5380291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س =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="" xmlns:a16="http://schemas.microsoft.com/office/drawing/2014/main" id="{8B96D631-DB85-4A72-83F5-BC0A797D8D84}"/>
              </a:ext>
            </a:extLst>
          </p:cNvPr>
          <p:cNvSpPr txBox="1"/>
          <p:nvPr/>
        </p:nvSpPr>
        <p:spPr>
          <a:xfrm>
            <a:off x="2354666" y="5374648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= 9.25</a:t>
            </a:r>
          </a:p>
        </p:txBody>
      </p:sp>
      <p:cxnSp>
        <p:nvCxnSpPr>
          <p:cNvPr id="50" name="رابط مستقيم 49">
            <a:extLst>
              <a:ext uri="{FF2B5EF4-FFF2-40B4-BE49-F238E27FC236}">
                <a16:creationId xmlns="" xmlns:a16="http://schemas.microsoft.com/office/drawing/2014/main" id="{2C5BBC5F-4190-4D76-8644-7D69A588DC9B}"/>
              </a:ext>
            </a:extLst>
          </p:cNvPr>
          <p:cNvCxnSpPr>
            <a:cxnSpLocks/>
          </p:cNvCxnSpPr>
          <p:nvPr/>
        </p:nvCxnSpPr>
        <p:spPr>
          <a:xfrm flipH="1">
            <a:off x="2726576" y="3343680"/>
            <a:ext cx="490825" cy="200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>
            <a:extLst>
              <a:ext uri="{FF2B5EF4-FFF2-40B4-BE49-F238E27FC236}">
                <a16:creationId xmlns="" xmlns:a16="http://schemas.microsoft.com/office/drawing/2014/main" id="{2B905725-0429-4261-A67D-CB89EA5389A2}"/>
              </a:ext>
            </a:extLst>
          </p:cNvPr>
          <p:cNvCxnSpPr>
            <a:cxnSpLocks/>
          </p:cNvCxnSpPr>
          <p:nvPr/>
        </p:nvCxnSpPr>
        <p:spPr>
          <a:xfrm>
            <a:off x="2793957" y="3343680"/>
            <a:ext cx="433163" cy="23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صورة 56">
            <a:extLst>
              <a:ext uri="{FF2B5EF4-FFF2-40B4-BE49-F238E27FC236}">
                <a16:creationId xmlns="" xmlns:a16="http://schemas.microsoft.com/office/drawing/2014/main" id="{EC4D4378-5AC8-4CBE-838F-EBAA087326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1656" y="6012152"/>
            <a:ext cx="2792511" cy="501649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BAF7A694-3E2F-41D0-BA50-0077A674F800}"/>
              </a:ext>
            </a:extLst>
          </p:cNvPr>
          <p:cNvSpPr txBox="1"/>
          <p:nvPr/>
        </p:nvSpPr>
        <p:spPr>
          <a:xfrm>
            <a:off x="8249794" y="3332715"/>
            <a:ext cx="4738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س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="" xmlns:a16="http://schemas.microsoft.com/office/drawing/2014/main" id="{23A21A6B-04D0-49B6-B6DA-024288A79200}"/>
              </a:ext>
            </a:extLst>
          </p:cNvPr>
          <p:cNvSpPr txBox="1"/>
          <p:nvPr/>
        </p:nvSpPr>
        <p:spPr>
          <a:xfrm>
            <a:off x="5836122" y="3351331"/>
            <a:ext cx="4738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36436414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1" grpId="0" animBg="1"/>
      <p:bldP spid="42" grpId="0"/>
      <p:bldP spid="43" grpId="0"/>
      <p:bldP spid="47" grpId="0"/>
      <p:bldP spid="48" grpId="0"/>
      <p:bldP spid="2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="" xmlns:a16="http://schemas.microsoft.com/office/drawing/2014/main" id="{86BE1322-D27E-4D27-837B-8DFB8677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712" y="307571"/>
            <a:ext cx="5178829" cy="7317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dirty="0"/>
              <a:t>المنوال للجداول التكرارية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3CE0E500-61AD-43D2-BD54-B1854AF00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77" y="1303085"/>
            <a:ext cx="10628306" cy="5163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55E1836D-01CB-4698-AE4D-8A04D81D8B3E}"/>
              </a:ext>
            </a:extLst>
          </p:cNvPr>
          <p:cNvSpPr txBox="1"/>
          <p:nvPr/>
        </p:nvSpPr>
        <p:spPr>
          <a:xfrm>
            <a:off x="6093230" y="4156363"/>
            <a:ext cx="4987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582049BC-1A86-4F96-84F6-8CB507F6114B}"/>
              </a:ext>
            </a:extLst>
          </p:cNvPr>
          <p:cNvSpPr txBox="1"/>
          <p:nvPr/>
        </p:nvSpPr>
        <p:spPr>
          <a:xfrm>
            <a:off x="3951317" y="4156363"/>
            <a:ext cx="4987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E3D60B87-EDCE-4FAE-9FAD-261B362BA00F}"/>
              </a:ext>
            </a:extLst>
          </p:cNvPr>
          <p:cNvSpPr txBox="1"/>
          <p:nvPr/>
        </p:nvSpPr>
        <p:spPr>
          <a:xfrm>
            <a:off x="6583456" y="5663738"/>
            <a:ext cx="4987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99ADFCBB-BE8A-4077-92C7-F53EC43ACA9E}"/>
              </a:ext>
            </a:extLst>
          </p:cNvPr>
          <p:cNvSpPr txBox="1"/>
          <p:nvPr/>
        </p:nvSpPr>
        <p:spPr>
          <a:xfrm>
            <a:off x="6342612" y="4922949"/>
            <a:ext cx="11055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6 - 10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="" xmlns:a16="http://schemas.microsoft.com/office/drawing/2014/main" id="{88AD7DB9-544D-4359-AE2D-59A0A8241596}"/>
              </a:ext>
            </a:extLst>
          </p:cNvPr>
          <p:cNvSpPr/>
          <p:nvPr/>
        </p:nvSpPr>
        <p:spPr>
          <a:xfrm>
            <a:off x="10607040" y="249382"/>
            <a:ext cx="1363287" cy="62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ثالثا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C4385050-BFF6-4F16-929C-5B48A149D9C7}"/>
              </a:ext>
            </a:extLst>
          </p:cNvPr>
          <p:cNvSpPr/>
          <p:nvPr/>
        </p:nvSpPr>
        <p:spPr>
          <a:xfrm>
            <a:off x="6093230" y="4182160"/>
            <a:ext cx="498764" cy="400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بيضاوي 2">
            <a:extLst>
              <a:ext uri="{FF2B5EF4-FFF2-40B4-BE49-F238E27FC236}">
                <a16:creationId xmlns="" xmlns:a16="http://schemas.microsoft.com/office/drawing/2014/main" id="{A5E3230E-E347-49F2-9555-770CD780EB62}"/>
              </a:ext>
            </a:extLst>
          </p:cNvPr>
          <p:cNvSpPr/>
          <p:nvPr/>
        </p:nvSpPr>
        <p:spPr>
          <a:xfrm>
            <a:off x="6084692" y="3429000"/>
            <a:ext cx="498764" cy="350588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كسهم مستقيم 11">
            <a:extLst>
              <a:ext uri="{FF2B5EF4-FFF2-40B4-BE49-F238E27FC236}">
                <a16:creationId xmlns="" xmlns:a16="http://schemas.microsoft.com/office/drawing/2014/main" id="{C3F92064-3A42-4EE8-9982-6B419579F09B}"/>
              </a:ext>
            </a:extLst>
          </p:cNvPr>
          <p:cNvCxnSpPr>
            <a:stCxn id="3" idx="4"/>
            <a:endCxn id="2" idx="0"/>
          </p:cNvCxnSpPr>
          <p:nvPr/>
        </p:nvCxnSpPr>
        <p:spPr>
          <a:xfrm>
            <a:off x="6334074" y="3779588"/>
            <a:ext cx="8538" cy="402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43208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="" xmlns:a16="http://schemas.microsoft.com/office/drawing/2014/main" id="{F3426856-4E27-44A8-B745-AF9B6DD3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275" y="714895"/>
            <a:ext cx="5178829" cy="7317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dirty="0"/>
              <a:t>المنوال للجداول التكرارية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793A6E96-0515-4127-B129-61DD4A940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11" y="3019642"/>
            <a:ext cx="9496819" cy="1278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مستطيل 4">
            <a:hlinkClick r:id="rId3"/>
          </p:cNvPr>
          <p:cNvSpPr/>
          <p:nvPr/>
        </p:nvSpPr>
        <p:spPr>
          <a:xfrm>
            <a:off x="0" y="6715266"/>
            <a:ext cx="1025610" cy="1427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00" dirty="0" smtClean="0">
                <a:hlinkClick r:id="rId3"/>
              </a:rPr>
              <a:t>امتحانات رياضيات الصف التاسع الأساسي الفصل الأول</a:t>
            </a:r>
            <a:endParaRPr lang="ar-SA" sz="300" dirty="0"/>
          </a:p>
        </p:txBody>
      </p:sp>
    </p:spTree>
    <p:extLst>
      <p:ext uri="{BB962C8B-B14F-4D97-AF65-F5344CB8AC3E}">
        <p14:creationId xmlns="" xmlns:p14="http://schemas.microsoft.com/office/powerpoint/2010/main" val="24402122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A5AC56A9-99AD-40D9-86A9-CE44A41D5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62" y="1187256"/>
            <a:ext cx="10653390" cy="4157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508C70AC-3524-4AA0-93D0-E5A79E76BF64}"/>
              </a:ext>
            </a:extLst>
          </p:cNvPr>
          <p:cNvSpPr txBox="1"/>
          <p:nvPr/>
        </p:nvSpPr>
        <p:spPr>
          <a:xfrm>
            <a:off x="6583680" y="3782291"/>
            <a:ext cx="30092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</a:rPr>
              <a:t>مركز الفئة الأكثر تكرارا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8F1CF97D-FD32-444B-BC6F-366DAC4918D2}"/>
              </a:ext>
            </a:extLst>
          </p:cNvPr>
          <p:cNvSpPr txBox="1"/>
          <p:nvPr/>
        </p:nvSpPr>
        <p:spPr>
          <a:xfrm>
            <a:off x="9410008" y="4532910"/>
            <a:ext cx="1339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المنوال =</a:t>
            </a:r>
            <a:endParaRPr lang="ar-SA" sz="2400" dirty="0"/>
          </a:p>
        </p:txBody>
      </p:sp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464A674B-016F-4C8B-83F9-80844FE55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045" y="4363909"/>
            <a:ext cx="2159843" cy="796367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="" xmlns:a16="http://schemas.microsoft.com/office/drawing/2014/main" id="{7DA8466F-CFF7-496A-8F32-D359CD5318FA}"/>
              </a:ext>
            </a:extLst>
          </p:cNvPr>
          <p:cNvSpPr/>
          <p:nvPr/>
        </p:nvSpPr>
        <p:spPr>
          <a:xfrm>
            <a:off x="6002764" y="3253706"/>
            <a:ext cx="498764" cy="350588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5703990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>
            <a:extLst>
              <a:ext uri="{FF2B5EF4-FFF2-40B4-BE49-F238E27FC236}">
                <a16:creationId xmlns="" xmlns:a16="http://schemas.microsoft.com/office/drawing/2014/main" id="{85949985-7952-4429-80EC-0EB20F0CD6A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865264458"/>
              </p:ext>
            </p:extLst>
          </p:nvPr>
        </p:nvGraphicFramePr>
        <p:xfrm>
          <a:off x="29094" y="315883"/>
          <a:ext cx="12133811" cy="592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CA0A2C25-792E-4345-B30D-EE23937AD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83" y="906538"/>
            <a:ext cx="2437810" cy="1105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5303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F99E03C1-40C0-4EEC-8F66-0D2C38B38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259" y="334812"/>
            <a:ext cx="2921342" cy="937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2731411C-5546-45E4-A488-742C7C20C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67" y="1819296"/>
            <a:ext cx="10583466" cy="3885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054549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جدول 6">
                <a:extLst>
                  <a:ext uri="{FF2B5EF4-FFF2-40B4-BE49-F238E27FC236}">
                    <a16:creationId xmlns:a16="http://schemas.microsoft.com/office/drawing/2014/main" id="{BD13C245-8104-4EE5-B752-C381802B70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3044546"/>
                  </p:ext>
                </p:extLst>
              </p:nvPr>
            </p:nvGraphicFramePr>
            <p:xfrm>
              <a:off x="3682537" y="1168553"/>
              <a:ext cx="8140008" cy="3764031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2035002">
                      <a:extLst>
                        <a:ext uri="{9D8B030D-6E8A-4147-A177-3AD203B41FA5}">
                          <a16:colId xmlns:a16="http://schemas.microsoft.com/office/drawing/2014/main" val="1714538356"/>
                        </a:ext>
                      </a:extLst>
                    </a:gridCol>
                    <a:gridCol w="2035002">
                      <a:extLst>
                        <a:ext uri="{9D8B030D-6E8A-4147-A177-3AD203B41FA5}">
                          <a16:colId xmlns:a16="http://schemas.microsoft.com/office/drawing/2014/main" val="401646281"/>
                        </a:ext>
                      </a:extLst>
                    </a:gridCol>
                    <a:gridCol w="2035002">
                      <a:extLst>
                        <a:ext uri="{9D8B030D-6E8A-4147-A177-3AD203B41FA5}">
                          <a16:colId xmlns:a16="http://schemas.microsoft.com/office/drawing/2014/main" val="906007305"/>
                        </a:ext>
                      </a:extLst>
                    </a:gridCol>
                    <a:gridCol w="2035002">
                      <a:extLst>
                        <a:ext uri="{9D8B030D-6E8A-4147-A177-3AD203B41FA5}">
                          <a16:colId xmlns:a16="http://schemas.microsoft.com/office/drawing/2014/main" val="4105177075"/>
                        </a:ext>
                      </a:extLst>
                    </a:gridCol>
                  </a:tblGrid>
                  <a:tr h="47131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b="1" dirty="0">
                              <a:solidFill>
                                <a:srgbClr val="FF0000"/>
                              </a:solidFill>
                            </a:rPr>
                            <a:t>الفئات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b="1" dirty="0">
                              <a:solidFill>
                                <a:srgbClr val="FF0000"/>
                              </a:solidFill>
                            </a:rPr>
                            <a:t> التكرار ( ت 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b="1" dirty="0">
                              <a:solidFill>
                                <a:srgbClr val="FF0000"/>
                              </a:solidFill>
                            </a:rPr>
                            <a:t>مركز الفئات ( س)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b="1" dirty="0">
                              <a:solidFill>
                                <a:srgbClr val="FF0000"/>
                              </a:solidFill>
                            </a:rPr>
                            <a:t>س </a:t>
                          </a:r>
                          <a14:m>
                            <m:oMath xmlns:m="http://schemas.openxmlformats.org/officeDocument/2006/math">
                              <m:r>
                                <a:rPr lang="ar-SA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ar-SA" sz="2400" b="1" dirty="0">
                              <a:solidFill>
                                <a:srgbClr val="FF0000"/>
                              </a:solidFill>
                            </a:rPr>
                            <a:t> ت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0835207"/>
                      </a:ext>
                    </a:extLst>
                  </a:tr>
                  <a:tr h="47131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10 – 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6274253"/>
                      </a:ext>
                    </a:extLst>
                  </a:tr>
                  <a:tr h="47131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16 – 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0130778"/>
                      </a:ext>
                    </a:extLst>
                  </a:tr>
                  <a:tr h="464854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22  - 27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9835890"/>
                      </a:ext>
                    </a:extLst>
                  </a:tr>
                  <a:tr h="47131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28 – 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6098489"/>
                      </a:ext>
                    </a:extLst>
                  </a:tr>
                  <a:tr h="47131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34 – 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2836800"/>
                      </a:ext>
                    </a:extLst>
                  </a:tr>
                  <a:tr h="47131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40 - 45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7222562"/>
                      </a:ext>
                    </a:extLst>
                  </a:tr>
                  <a:tr h="47131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b="1" dirty="0">
                              <a:solidFill>
                                <a:srgbClr val="FF0000"/>
                              </a:solidFill>
                            </a:rPr>
                            <a:t>المجموع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17753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جدول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D13C245-8104-4EE5-B752-C381802B70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653044546"/>
                  </p:ext>
                </p:extLst>
              </p:nvPr>
            </p:nvGraphicFramePr>
            <p:xfrm>
              <a:off x="3682537" y="1168553"/>
              <a:ext cx="8140008" cy="3764031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2035002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1714538356"/>
                        </a:ext>
                      </a:extLst>
                    </a:gridCol>
                    <a:gridCol w="2035002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401646281"/>
                        </a:ext>
                      </a:extLst>
                    </a:gridCol>
                    <a:gridCol w="2035002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906007305"/>
                        </a:ext>
                      </a:extLst>
                    </a:gridCol>
                    <a:gridCol w="2035002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4105177075"/>
                        </a:ext>
                      </a:extLst>
                    </a:gridCol>
                  </a:tblGrid>
                  <a:tr h="47131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b="1" dirty="0">
                              <a:solidFill>
                                <a:srgbClr val="FF0000"/>
                              </a:solidFill>
                            </a:rPr>
                            <a:t>الفئات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b="1" dirty="0">
                              <a:solidFill>
                                <a:srgbClr val="FF0000"/>
                              </a:solidFill>
                            </a:rPr>
                            <a:t> التكرار ( ت 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b="1" dirty="0">
                              <a:solidFill>
                                <a:srgbClr val="FF0000"/>
                              </a:solidFill>
                            </a:rPr>
                            <a:t>مركز الفئات ( س)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2"/>
                          <a:stretch>
                            <a:fillRect l="-300299" t="-7692" r="-599" b="-7205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460835207"/>
                      </a:ext>
                    </a:extLst>
                  </a:tr>
                  <a:tr h="47131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10 – 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576274253"/>
                      </a:ext>
                    </a:extLst>
                  </a:tr>
                  <a:tr h="47131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16 – 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650130778"/>
                      </a:ext>
                    </a:extLst>
                  </a:tr>
                  <a:tr h="464854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22  - 27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809835890"/>
                      </a:ext>
                    </a:extLst>
                  </a:tr>
                  <a:tr h="47131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28 – 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626098489"/>
                      </a:ext>
                    </a:extLst>
                  </a:tr>
                  <a:tr h="47131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34 – 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4032836800"/>
                      </a:ext>
                    </a:extLst>
                  </a:tr>
                  <a:tr h="47131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40 - 45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107222562"/>
                      </a:ext>
                    </a:extLst>
                  </a:tr>
                  <a:tr h="471311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400" b="1" dirty="0">
                              <a:solidFill>
                                <a:srgbClr val="FF0000"/>
                              </a:solidFill>
                            </a:rPr>
                            <a:t>المجموع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ar-SA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419177536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8896468E-0283-45CB-A6AB-4E2A06084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118" y="150148"/>
            <a:ext cx="2896004" cy="68589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B98F578D-069F-4CCB-81B1-A9A1F4A50473}"/>
              </a:ext>
            </a:extLst>
          </p:cNvPr>
          <p:cNvSpPr txBox="1"/>
          <p:nvPr/>
        </p:nvSpPr>
        <p:spPr>
          <a:xfrm>
            <a:off x="6209608" y="1638318"/>
            <a:ext cx="914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12.5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D3B16E1C-688E-43F7-88C2-D0C23D5B2F0D}"/>
              </a:ext>
            </a:extLst>
          </p:cNvPr>
          <p:cNvSpPr txBox="1"/>
          <p:nvPr/>
        </p:nvSpPr>
        <p:spPr>
          <a:xfrm>
            <a:off x="6209607" y="2097395"/>
            <a:ext cx="914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18.5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A731ACDF-90AE-484C-AF88-8008E5B13AEE}"/>
              </a:ext>
            </a:extLst>
          </p:cNvPr>
          <p:cNvSpPr txBox="1"/>
          <p:nvPr/>
        </p:nvSpPr>
        <p:spPr>
          <a:xfrm>
            <a:off x="6209607" y="2578011"/>
            <a:ext cx="914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24.5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75008B8D-C69D-40A4-AF70-B19DAAD30979}"/>
              </a:ext>
            </a:extLst>
          </p:cNvPr>
          <p:cNvSpPr txBox="1"/>
          <p:nvPr/>
        </p:nvSpPr>
        <p:spPr>
          <a:xfrm>
            <a:off x="6209606" y="3037809"/>
            <a:ext cx="914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30.5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B40844D3-8B81-49A7-BD5A-BE2D5B28E5F7}"/>
              </a:ext>
            </a:extLst>
          </p:cNvPr>
          <p:cNvSpPr txBox="1"/>
          <p:nvPr/>
        </p:nvSpPr>
        <p:spPr>
          <a:xfrm>
            <a:off x="6209608" y="3510606"/>
            <a:ext cx="914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36.5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="" xmlns:a16="http://schemas.microsoft.com/office/drawing/2014/main" id="{660A2335-CD3E-47F4-B79F-FCB3C82D3C2E}"/>
              </a:ext>
            </a:extLst>
          </p:cNvPr>
          <p:cNvSpPr txBox="1"/>
          <p:nvPr/>
        </p:nvSpPr>
        <p:spPr>
          <a:xfrm>
            <a:off x="6209608" y="4012988"/>
            <a:ext cx="914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42.5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="" xmlns:a16="http://schemas.microsoft.com/office/drawing/2014/main" id="{B7FD3134-0BB4-42DA-B004-EC44052805E7}"/>
              </a:ext>
            </a:extLst>
          </p:cNvPr>
          <p:cNvSpPr txBox="1"/>
          <p:nvPr/>
        </p:nvSpPr>
        <p:spPr>
          <a:xfrm>
            <a:off x="3931920" y="1635730"/>
            <a:ext cx="1390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150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="" xmlns:a16="http://schemas.microsoft.com/office/drawing/2014/main" id="{94BEB55D-B446-4A3E-A094-C7CACA9561EE}"/>
              </a:ext>
            </a:extLst>
          </p:cNvPr>
          <p:cNvSpPr txBox="1"/>
          <p:nvPr/>
        </p:nvSpPr>
        <p:spPr>
          <a:xfrm>
            <a:off x="4023360" y="2116346"/>
            <a:ext cx="1390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277.5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="" xmlns:a16="http://schemas.microsoft.com/office/drawing/2014/main" id="{76F23418-16B2-4FCD-AC9C-DA8A7613ACF8}"/>
              </a:ext>
            </a:extLst>
          </p:cNvPr>
          <p:cNvSpPr txBox="1"/>
          <p:nvPr/>
        </p:nvSpPr>
        <p:spPr>
          <a:xfrm>
            <a:off x="3931919" y="2596962"/>
            <a:ext cx="1390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490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="" xmlns:a16="http://schemas.microsoft.com/office/drawing/2014/main" id="{8564B829-FF86-4698-A21D-60A4ABEA8255}"/>
              </a:ext>
            </a:extLst>
          </p:cNvPr>
          <p:cNvSpPr txBox="1"/>
          <p:nvPr/>
        </p:nvSpPr>
        <p:spPr>
          <a:xfrm>
            <a:off x="4023359" y="3077578"/>
            <a:ext cx="1390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396.5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="" xmlns:a16="http://schemas.microsoft.com/office/drawing/2014/main" id="{3C838A87-4804-4112-8B77-87A90D8D3688}"/>
              </a:ext>
            </a:extLst>
          </p:cNvPr>
          <p:cNvSpPr txBox="1"/>
          <p:nvPr/>
        </p:nvSpPr>
        <p:spPr>
          <a:xfrm>
            <a:off x="3931917" y="3542160"/>
            <a:ext cx="1390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438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="" xmlns:a16="http://schemas.microsoft.com/office/drawing/2014/main" id="{0D0F0D97-B7B3-48C0-B3E9-4606139716C6}"/>
              </a:ext>
            </a:extLst>
          </p:cNvPr>
          <p:cNvSpPr txBox="1"/>
          <p:nvPr/>
        </p:nvSpPr>
        <p:spPr>
          <a:xfrm>
            <a:off x="3931917" y="4003825"/>
            <a:ext cx="1390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340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="" xmlns:a16="http://schemas.microsoft.com/office/drawing/2014/main" id="{8B4429DC-1F77-40FC-B32B-5C57C6992606}"/>
              </a:ext>
            </a:extLst>
          </p:cNvPr>
          <p:cNvSpPr txBox="1"/>
          <p:nvPr/>
        </p:nvSpPr>
        <p:spPr>
          <a:xfrm>
            <a:off x="3840477" y="4489870"/>
            <a:ext cx="1390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2092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="" xmlns:a16="http://schemas.microsoft.com/office/drawing/2014/main" id="{1EF83225-0470-44A4-A016-A83AD524B373}"/>
              </a:ext>
            </a:extLst>
          </p:cNvPr>
          <p:cNvSpPr txBox="1"/>
          <p:nvPr/>
        </p:nvSpPr>
        <p:spPr>
          <a:xfrm>
            <a:off x="8099366" y="4489870"/>
            <a:ext cx="1390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80</a:t>
            </a:r>
          </a:p>
        </p:txBody>
      </p:sp>
      <p:pic>
        <p:nvPicPr>
          <p:cNvPr id="20" name="صورة 19">
            <a:hlinkClick r:id="rId4"/>
            <a:extLst>
              <a:ext uri="{FF2B5EF4-FFF2-40B4-BE49-F238E27FC236}">
                <a16:creationId xmlns="" xmlns:a16="http://schemas.microsoft.com/office/drawing/2014/main" id="{CA1FC1A2-62B3-4945-BC67-DFA4ED7D6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27" y="1254728"/>
            <a:ext cx="2258883" cy="102504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="" xmlns:a16="http://schemas.microsoft.com/office/drawing/2014/main" id="{ABBC543E-38AE-4D9C-B850-2F1EB9584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909" y="2695993"/>
            <a:ext cx="1545958" cy="84325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="" xmlns:a16="http://schemas.microsoft.com/office/drawing/2014/main" id="{6A767EA9-10E3-459B-8B20-9572F7069B73}"/>
              </a:ext>
            </a:extLst>
          </p:cNvPr>
          <p:cNvSpPr txBox="1"/>
          <p:nvPr/>
        </p:nvSpPr>
        <p:spPr>
          <a:xfrm>
            <a:off x="1071558" y="4058934"/>
            <a:ext cx="1505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= 26.15</a:t>
            </a:r>
          </a:p>
        </p:txBody>
      </p:sp>
      <p:sp>
        <p:nvSpPr>
          <p:cNvPr id="21" name="مستطيل 20">
            <a:hlinkClick r:id="rId4"/>
          </p:cNvPr>
          <p:cNvSpPr/>
          <p:nvPr/>
        </p:nvSpPr>
        <p:spPr>
          <a:xfrm>
            <a:off x="0" y="6715266"/>
            <a:ext cx="1025610" cy="1427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00" dirty="0" smtClean="0">
                <a:hlinkClick r:id="rId4"/>
              </a:rPr>
              <a:t>امتحانات رياضيات الصف التاسع الأساسي الفصل الأول</a:t>
            </a:r>
            <a:endParaRPr lang="ar-SA" sz="300" dirty="0"/>
          </a:p>
        </p:txBody>
      </p:sp>
    </p:spTree>
    <p:extLst>
      <p:ext uri="{BB962C8B-B14F-4D97-AF65-F5344CB8AC3E}">
        <p14:creationId xmlns="" xmlns:p14="http://schemas.microsoft.com/office/powerpoint/2010/main" val="4436231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6">
            <a:extLst>
              <a:ext uri="{FF2B5EF4-FFF2-40B4-BE49-F238E27FC236}">
                <a16:creationId xmlns="" xmlns:a16="http://schemas.microsoft.com/office/drawing/2014/main" id="{BD13C245-8104-4EE5-B752-C381802B7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6069959"/>
              </p:ext>
            </p:extLst>
          </p:nvPr>
        </p:nvGraphicFramePr>
        <p:xfrm>
          <a:off x="3682537" y="1168553"/>
          <a:ext cx="8140008" cy="376403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5002">
                  <a:extLst>
                    <a:ext uri="{9D8B030D-6E8A-4147-A177-3AD203B41FA5}">
                      <a16:colId xmlns="" xmlns:a16="http://schemas.microsoft.com/office/drawing/2014/main" val="1714538356"/>
                    </a:ext>
                  </a:extLst>
                </a:gridCol>
                <a:gridCol w="1907078">
                  <a:extLst>
                    <a:ext uri="{9D8B030D-6E8A-4147-A177-3AD203B41FA5}">
                      <a16:colId xmlns="" xmlns:a16="http://schemas.microsoft.com/office/drawing/2014/main" val="401646281"/>
                    </a:ext>
                  </a:extLst>
                </a:gridCol>
                <a:gridCol w="2162926">
                  <a:extLst>
                    <a:ext uri="{9D8B030D-6E8A-4147-A177-3AD203B41FA5}">
                      <a16:colId xmlns="" xmlns:a16="http://schemas.microsoft.com/office/drawing/2014/main" val="906007305"/>
                    </a:ext>
                  </a:extLst>
                </a:gridCol>
                <a:gridCol w="2035002">
                  <a:extLst>
                    <a:ext uri="{9D8B030D-6E8A-4147-A177-3AD203B41FA5}">
                      <a16:colId xmlns="" xmlns:a16="http://schemas.microsoft.com/office/drawing/2014/main" val="4105177075"/>
                    </a:ext>
                  </a:extLst>
                </a:gridCol>
              </a:tblGrid>
              <a:tr h="47131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الفئات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 التكرار ( ت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الحدود الفعلية العليا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التكرار التراكمي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0835207"/>
                  </a:ext>
                </a:extLst>
              </a:tr>
              <a:tr h="47131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10 –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6274253"/>
                  </a:ext>
                </a:extLst>
              </a:tr>
              <a:tr h="47131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16 –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0130778"/>
                  </a:ext>
                </a:extLst>
              </a:tr>
              <a:tr h="4648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22  - 27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9835890"/>
                  </a:ext>
                </a:extLst>
              </a:tr>
              <a:tr h="47131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28 – 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6098489"/>
                  </a:ext>
                </a:extLst>
              </a:tr>
              <a:tr h="47131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34 –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2836800"/>
                  </a:ext>
                </a:extLst>
              </a:tr>
              <a:tr h="47131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40 - 45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7222562"/>
                  </a:ext>
                </a:extLst>
              </a:tr>
              <a:tr h="47131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المجموع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1775366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B98F578D-069F-4CCB-81B1-A9A1F4A50473}"/>
              </a:ext>
            </a:extLst>
          </p:cNvPr>
          <p:cNvSpPr txBox="1"/>
          <p:nvPr/>
        </p:nvSpPr>
        <p:spPr>
          <a:xfrm>
            <a:off x="6209608" y="1638318"/>
            <a:ext cx="914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15.5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D3B16E1C-688E-43F7-88C2-D0C23D5B2F0D}"/>
              </a:ext>
            </a:extLst>
          </p:cNvPr>
          <p:cNvSpPr txBox="1"/>
          <p:nvPr/>
        </p:nvSpPr>
        <p:spPr>
          <a:xfrm>
            <a:off x="6209607" y="2097395"/>
            <a:ext cx="914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21.5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A731ACDF-90AE-484C-AF88-8008E5B13AEE}"/>
              </a:ext>
            </a:extLst>
          </p:cNvPr>
          <p:cNvSpPr txBox="1"/>
          <p:nvPr/>
        </p:nvSpPr>
        <p:spPr>
          <a:xfrm>
            <a:off x="6209607" y="2578011"/>
            <a:ext cx="914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27.5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75008B8D-C69D-40A4-AF70-B19DAAD30979}"/>
              </a:ext>
            </a:extLst>
          </p:cNvPr>
          <p:cNvSpPr txBox="1"/>
          <p:nvPr/>
        </p:nvSpPr>
        <p:spPr>
          <a:xfrm>
            <a:off x="6209606" y="3037809"/>
            <a:ext cx="914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33.5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B40844D3-8B81-49A7-BD5A-BE2D5B28E5F7}"/>
              </a:ext>
            </a:extLst>
          </p:cNvPr>
          <p:cNvSpPr txBox="1"/>
          <p:nvPr/>
        </p:nvSpPr>
        <p:spPr>
          <a:xfrm>
            <a:off x="6209608" y="3510606"/>
            <a:ext cx="914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39.5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="" xmlns:a16="http://schemas.microsoft.com/office/drawing/2014/main" id="{660A2335-CD3E-47F4-B79F-FCB3C82D3C2E}"/>
              </a:ext>
            </a:extLst>
          </p:cNvPr>
          <p:cNvSpPr txBox="1"/>
          <p:nvPr/>
        </p:nvSpPr>
        <p:spPr>
          <a:xfrm>
            <a:off x="6209608" y="4012988"/>
            <a:ext cx="914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45.5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="" xmlns:a16="http://schemas.microsoft.com/office/drawing/2014/main" id="{B7FD3134-0BB4-42DA-B004-EC44052805E7}"/>
              </a:ext>
            </a:extLst>
          </p:cNvPr>
          <p:cNvSpPr txBox="1"/>
          <p:nvPr/>
        </p:nvSpPr>
        <p:spPr>
          <a:xfrm>
            <a:off x="3931920" y="1635730"/>
            <a:ext cx="1390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12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="" xmlns:a16="http://schemas.microsoft.com/office/drawing/2014/main" id="{94BEB55D-B446-4A3E-A094-C7CACA9561EE}"/>
              </a:ext>
            </a:extLst>
          </p:cNvPr>
          <p:cNvSpPr txBox="1"/>
          <p:nvPr/>
        </p:nvSpPr>
        <p:spPr>
          <a:xfrm>
            <a:off x="3931917" y="2108329"/>
            <a:ext cx="1390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27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="" xmlns:a16="http://schemas.microsoft.com/office/drawing/2014/main" id="{76F23418-16B2-4FCD-AC9C-DA8A7613ACF8}"/>
              </a:ext>
            </a:extLst>
          </p:cNvPr>
          <p:cNvSpPr txBox="1"/>
          <p:nvPr/>
        </p:nvSpPr>
        <p:spPr>
          <a:xfrm>
            <a:off x="3936072" y="2623342"/>
            <a:ext cx="1390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47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="" xmlns:a16="http://schemas.microsoft.com/office/drawing/2014/main" id="{8564B829-FF86-4698-A21D-60A4ABEA8255}"/>
              </a:ext>
            </a:extLst>
          </p:cNvPr>
          <p:cNvSpPr txBox="1"/>
          <p:nvPr/>
        </p:nvSpPr>
        <p:spPr>
          <a:xfrm>
            <a:off x="3931917" y="3069561"/>
            <a:ext cx="1390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60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="" xmlns:a16="http://schemas.microsoft.com/office/drawing/2014/main" id="{3C838A87-4804-4112-8B77-87A90D8D3688}"/>
              </a:ext>
            </a:extLst>
          </p:cNvPr>
          <p:cNvSpPr txBox="1"/>
          <p:nvPr/>
        </p:nvSpPr>
        <p:spPr>
          <a:xfrm>
            <a:off x="3938952" y="3542160"/>
            <a:ext cx="1390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72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="" xmlns:a16="http://schemas.microsoft.com/office/drawing/2014/main" id="{0D0F0D97-B7B3-48C0-B3E9-4606139716C6}"/>
              </a:ext>
            </a:extLst>
          </p:cNvPr>
          <p:cNvSpPr txBox="1"/>
          <p:nvPr/>
        </p:nvSpPr>
        <p:spPr>
          <a:xfrm>
            <a:off x="3938952" y="4028205"/>
            <a:ext cx="1390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80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="" xmlns:a16="http://schemas.microsoft.com/office/drawing/2014/main" id="{1EF83225-0470-44A4-A016-A83AD524B373}"/>
              </a:ext>
            </a:extLst>
          </p:cNvPr>
          <p:cNvSpPr txBox="1"/>
          <p:nvPr/>
        </p:nvSpPr>
        <p:spPr>
          <a:xfrm>
            <a:off x="8099366" y="4489870"/>
            <a:ext cx="13909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80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AAD53CFD-A2B1-4008-A7E9-EE25CE1F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121" y="243008"/>
            <a:ext cx="1781424" cy="75258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="" xmlns:a16="http://schemas.microsoft.com/office/drawing/2014/main" id="{499019DC-0A0E-433E-A84C-5159DDAF8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895" y="5366826"/>
            <a:ext cx="2886650" cy="861986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="" xmlns:a16="http://schemas.microsoft.com/office/drawing/2014/main" id="{06069856-25C6-423F-A349-40685CF1E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781" y="5392048"/>
            <a:ext cx="1580308" cy="861986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="" xmlns:a16="http://schemas.microsoft.com/office/drawing/2014/main" id="{4F4C2686-324B-4C6D-93AC-B73CBEFE154A}"/>
              </a:ext>
            </a:extLst>
          </p:cNvPr>
          <p:cNvSpPr txBox="1"/>
          <p:nvPr/>
        </p:nvSpPr>
        <p:spPr>
          <a:xfrm>
            <a:off x="6545542" y="5599816"/>
            <a:ext cx="11305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= 40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="" xmlns:a16="http://schemas.microsoft.com/office/drawing/2014/main" id="{7FE4F4E3-D40E-40F9-B05F-A152F2E5B8CA}"/>
              </a:ext>
            </a:extLst>
          </p:cNvPr>
          <p:cNvSpPr txBox="1"/>
          <p:nvPr/>
        </p:nvSpPr>
        <p:spPr>
          <a:xfrm>
            <a:off x="7205957" y="2339161"/>
            <a:ext cx="3408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="" xmlns:a16="http://schemas.microsoft.com/office/drawing/2014/main" id="{51C1FFC2-ACDB-4C27-95F4-ACC154D0EF46}"/>
              </a:ext>
            </a:extLst>
          </p:cNvPr>
          <p:cNvSpPr txBox="1"/>
          <p:nvPr/>
        </p:nvSpPr>
        <p:spPr>
          <a:xfrm>
            <a:off x="3733640" y="2349501"/>
            <a:ext cx="5307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40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="" xmlns:a16="http://schemas.microsoft.com/office/drawing/2014/main" id="{8424B431-A189-4CD9-B55B-2F427F2A1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55" y="157905"/>
            <a:ext cx="3093397" cy="1708657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="" xmlns:a16="http://schemas.microsoft.com/office/drawing/2014/main" id="{C219C08A-0155-4F07-84BA-945E38F42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27" y="2037239"/>
            <a:ext cx="2926334" cy="81693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="" xmlns:a16="http://schemas.microsoft.com/office/drawing/2014/main" id="{5E03B4D1-D3AB-4A5A-A0CA-61C1FAC858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856" y="3085007"/>
            <a:ext cx="2926334" cy="749873"/>
          </a:xfrm>
          <a:prstGeom prst="rect">
            <a:avLst/>
          </a:prstGeom>
        </p:spPr>
      </p:pic>
      <p:sp>
        <p:nvSpPr>
          <p:cNvPr id="43" name="مربع نص 42">
            <a:extLst>
              <a:ext uri="{FF2B5EF4-FFF2-40B4-BE49-F238E27FC236}">
                <a16:creationId xmlns="" xmlns:a16="http://schemas.microsoft.com/office/drawing/2014/main" id="{88A9CCA7-01E3-429D-A348-C21F97E22332}"/>
              </a:ext>
            </a:extLst>
          </p:cNvPr>
          <p:cNvSpPr txBox="1"/>
          <p:nvPr/>
        </p:nvSpPr>
        <p:spPr>
          <a:xfrm>
            <a:off x="193963" y="4694205"/>
            <a:ext cx="25603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20س-430 = 78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451521D5-51A4-4C38-B1CD-8F9868A7E932}"/>
                  </a:ext>
                </a:extLst>
              </p:cNvPr>
              <p:cNvSpPr txBox="1"/>
              <p:nvPr/>
            </p:nvSpPr>
            <p:spPr>
              <a:xfrm>
                <a:off x="389417" y="4113609"/>
                <a:ext cx="3006435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dirty="0"/>
                  <a:t> (س – 21.5 )20 = 13 </a:t>
                </a:r>
                <a14:m>
                  <m:oMath xmlns:m="http://schemas.openxmlformats.org/officeDocument/2006/math">
                    <m:r>
                      <a:rPr lang="ar-S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ar-SA" sz="2000" dirty="0"/>
                  <a:t> 6 </a:t>
                </a:r>
              </a:p>
            </p:txBody>
          </p:sp>
        </mc:Choice>
        <mc:Fallback>
          <p:sp>
            <p:nvSpPr>
              <p:cNvPr id="44" name="مربع نص 4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51521D5-51A4-4C38-B1CD-8F9868A7E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17" y="4113609"/>
                <a:ext cx="3006435" cy="400110"/>
              </a:xfrm>
              <a:prstGeom prst="rect">
                <a:avLst/>
              </a:prstGeom>
              <a:blipFill>
                <a:blip r:embed="rId8"/>
                <a:stretch>
                  <a:fillRect t="-13846" r="-2028" b="-2923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مربع نص 44">
            <a:extLst>
              <a:ext uri="{FF2B5EF4-FFF2-40B4-BE49-F238E27FC236}">
                <a16:creationId xmlns="" xmlns:a16="http://schemas.microsoft.com/office/drawing/2014/main" id="{00C0BD45-7B2F-4033-AC9B-CD479500BCEA}"/>
              </a:ext>
            </a:extLst>
          </p:cNvPr>
          <p:cNvSpPr txBox="1"/>
          <p:nvPr/>
        </p:nvSpPr>
        <p:spPr>
          <a:xfrm>
            <a:off x="-263237" y="5241328"/>
            <a:ext cx="25603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20س = 508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="" xmlns:a16="http://schemas.microsoft.com/office/drawing/2014/main" id="{D37629E8-4E08-4820-B155-7E7E7BBF5EA6}"/>
              </a:ext>
            </a:extLst>
          </p:cNvPr>
          <p:cNvSpPr txBox="1"/>
          <p:nvPr/>
        </p:nvSpPr>
        <p:spPr>
          <a:xfrm>
            <a:off x="-520932" y="5802972"/>
            <a:ext cx="25603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س = 25.4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="" xmlns:a16="http://schemas.microsoft.com/office/drawing/2014/main" id="{70EC00E3-2A7A-4BF8-9F77-B3A707ACE037}"/>
              </a:ext>
            </a:extLst>
          </p:cNvPr>
          <p:cNvCxnSpPr/>
          <p:nvPr/>
        </p:nvCxnSpPr>
        <p:spPr>
          <a:xfrm flipH="1">
            <a:off x="1246909" y="3325091"/>
            <a:ext cx="792479" cy="324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="" xmlns:a16="http://schemas.microsoft.com/office/drawing/2014/main" id="{C8F8C3D8-1081-42A4-AD82-089BFB4CFB6C}"/>
              </a:ext>
            </a:extLst>
          </p:cNvPr>
          <p:cNvCxnSpPr/>
          <p:nvPr/>
        </p:nvCxnSpPr>
        <p:spPr>
          <a:xfrm>
            <a:off x="1280160" y="3316778"/>
            <a:ext cx="759228" cy="357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219992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7" grpId="0"/>
      <p:bldP spid="29" grpId="0"/>
      <p:bldP spid="30" grpId="0"/>
      <p:bldP spid="43" grpId="0"/>
      <p:bldP spid="44" grpId="0" animBg="1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34BFD535-32FD-4B4C-A020-EBF0736E5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055" y="384324"/>
            <a:ext cx="1771897" cy="75258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55155EEF-F463-4D60-BF0A-2E1FA5F65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75" y="1453782"/>
            <a:ext cx="9361628" cy="183805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6BCD81B7-2BCB-49E4-89B0-7CAD34548BFE}"/>
              </a:ext>
            </a:extLst>
          </p:cNvPr>
          <p:cNvSpPr txBox="1"/>
          <p:nvPr/>
        </p:nvSpPr>
        <p:spPr>
          <a:xfrm>
            <a:off x="5692175" y="4319443"/>
            <a:ext cx="44445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المنوال = مركز الفئة الأكثر تكرار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08250F93-6640-427D-B33C-E6F0734332A1}"/>
              </a:ext>
            </a:extLst>
          </p:cNvPr>
          <p:cNvSpPr txBox="1"/>
          <p:nvPr/>
        </p:nvSpPr>
        <p:spPr>
          <a:xfrm>
            <a:off x="6885564" y="5285492"/>
            <a:ext cx="3358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المنوال = 24.5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9EDFA031-431A-40F4-93F7-D737CC1DFBEC}"/>
              </a:ext>
            </a:extLst>
          </p:cNvPr>
          <p:cNvSpPr txBox="1"/>
          <p:nvPr/>
        </p:nvSpPr>
        <p:spPr>
          <a:xfrm>
            <a:off x="5910349" y="3566162"/>
            <a:ext cx="4239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الفئة الأكثر تكرار هي : 22 - 27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="" xmlns:a16="http://schemas.microsoft.com/office/drawing/2014/main" id="{28EA1011-1807-4A42-8480-956B891A2951}"/>
              </a:ext>
            </a:extLst>
          </p:cNvPr>
          <p:cNvSpPr/>
          <p:nvPr/>
        </p:nvSpPr>
        <p:spPr>
          <a:xfrm>
            <a:off x="5910349" y="2593571"/>
            <a:ext cx="532015" cy="52370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hlinkClick r:id="rId4"/>
          </p:cNvPr>
          <p:cNvSpPr/>
          <p:nvPr/>
        </p:nvSpPr>
        <p:spPr>
          <a:xfrm>
            <a:off x="0" y="6715266"/>
            <a:ext cx="1025610" cy="1427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00" dirty="0" smtClean="0">
                <a:hlinkClick r:id="rId4"/>
              </a:rPr>
              <a:t>امتحانات رياضيات الصف التاسع الأساسي الفصل الأول</a:t>
            </a:r>
            <a:endParaRPr lang="ar-SA" sz="300" dirty="0"/>
          </a:p>
        </p:txBody>
      </p:sp>
    </p:spTree>
    <p:extLst>
      <p:ext uri="{BB962C8B-B14F-4D97-AF65-F5344CB8AC3E}">
        <p14:creationId xmlns="" xmlns:p14="http://schemas.microsoft.com/office/powerpoint/2010/main" val="691559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6E69451F-22CE-4FE0-8C57-6562FB633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75" y="2144980"/>
            <a:ext cx="10819119" cy="3624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A982CE01-EA9A-43C3-BD8E-7C7D5A9A964C}"/>
              </a:ext>
            </a:extLst>
          </p:cNvPr>
          <p:cNvSpPr/>
          <p:nvPr/>
        </p:nvSpPr>
        <p:spPr>
          <a:xfrm>
            <a:off x="1316181" y="4846320"/>
            <a:ext cx="4779818" cy="822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مشطوف الحواف 8">
            <a:extLst>
              <a:ext uri="{FF2B5EF4-FFF2-40B4-BE49-F238E27FC236}">
                <a16:creationId xmlns="" xmlns:a16="http://schemas.microsoft.com/office/drawing/2014/main" id="{9A39A2A6-90CC-4F13-9B44-463F6FA6E809}"/>
              </a:ext>
            </a:extLst>
          </p:cNvPr>
          <p:cNvSpPr/>
          <p:nvPr/>
        </p:nvSpPr>
        <p:spPr>
          <a:xfrm>
            <a:off x="4193078" y="623455"/>
            <a:ext cx="3589712" cy="93102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مهمة تقويمية</a:t>
            </a:r>
          </a:p>
        </p:txBody>
      </p:sp>
    </p:spTree>
    <p:extLst>
      <p:ext uri="{BB962C8B-B14F-4D97-AF65-F5344CB8AC3E}">
        <p14:creationId xmlns="" xmlns:p14="http://schemas.microsoft.com/office/powerpoint/2010/main" val="2891051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>
            <a:extLst>
              <a:ext uri="{FF2B5EF4-FFF2-40B4-BE49-F238E27FC236}">
                <a16:creationId xmlns="" xmlns:a16="http://schemas.microsoft.com/office/drawing/2014/main" id="{2329721D-D5A7-4A6A-BB60-202E277EA84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40359825"/>
              </p:ext>
            </p:extLst>
          </p:nvPr>
        </p:nvGraphicFramePr>
        <p:xfrm>
          <a:off x="473825" y="993986"/>
          <a:ext cx="106837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EBDF925F-95D6-4B5A-82A8-3C27E1A4669B}"/>
              </a:ext>
            </a:extLst>
          </p:cNvPr>
          <p:cNvSpPr txBox="1"/>
          <p:nvPr/>
        </p:nvSpPr>
        <p:spPr>
          <a:xfrm>
            <a:off x="8911245" y="157941"/>
            <a:ext cx="293439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الأهداف</a:t>
            </a:r>
          </a:p>
        </p:txBody>
      </p:sp>
    </p:spTree>
    <p:extLst>
      <p:ext uri="{BB962C8B-B14F-4D97-AF65-F5344CB8AC3E}">
        <p14:creationId xmlns="" xmlns:p14="http://schemas.microsoft.com/office/powerpoint/2010/main" val="17126207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>
            <a:extLst>
              <a:ext uri="{FF2B5EF4-FFF2-40B4-BE49-F238E27FC236}">
                <a16:creationId xmlns="" xmlns:a16="http://schemas.microsoft.com/office/drawing/2014/main" id="{6CF0AE0D-48EC-4641-9C18-AE2A38DD6CF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67760278"/>
              </p:ext>
            </p:extLst>
          </p:nvPr>
        </p:nvGraphicFramePr>
        <p:xfrm>
          <a:off x="185650" y="748148"/>
          <a:ext cx="11820700" cy="462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119848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>
            <a:extLst>
              <a:ext uri="{FF2B5EF4-FFF2-40B4-BE49-F238E27FC236}">
                <a16:creationId xmlns="" xmlns:a16="http://schemas.microsoft.com/office/drawing/2014/main" id="{85949985-7952-4429-80EC-0EB20F0CD6A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46303635"/>
              </p:ext>
            </p:extLst>
          </p:nvPr>
        </p:nvGraphicFramePr>
        <p:xfrm>
          <a:off x="29094" y="315883"/>
          <a:ext cx="12133811" cy="592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ستطيل 2">
            <a:hlinkClick r:id="rId6"/>
          </p:cNvPr>
          <p:cNvSpPr/>
          <p:nvPr/>
        </p:nvSpPr>
        <p:spPr>
          <a:xfrm>
            <a:off x="0" y="6715266"/>
            <a:ext cx="1025610" cy="1427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00" dirty="0" smtClean="0">
                <a:hlinkClick r:id="rId6"/>
              </a:rPr>
              <a:t>امتحانات رياضيات الصف التاسع الأساسي الفصل الأول</a:t>
            </a:r>
            <a:endParaRPr lang="ar-SA" sz="300" dirty="0"/>
          </a:p>
        </p:txBody>
      </p:sp>
    </p:spTree>
    <p:extLst>
      <p:ext uri="{BB962C8B-B14F-4D97-AF65-F5344CB8AC3E}">
        <p14:creationId xmlns="" xmlns:p14="http://schemas.microsoft.com/office/powerpoint/2010/main" val="8214466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C0AB2610-903F-42E1-B8B3-577BD565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151" y="58188"/>
            <a:ext cx="9430993" cy="6799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مربع نص 19">
            <a:extLst>
              <a:ext uri="{FF2B5EF4-FFF2-40B4-BE49-F238E27FC236}">
                <a16:creationId xmlns="" xmlns:a16="http://schemas.microsoft.com/office/drawing/2014/main" id="{1FED7923-F247-46AA-8312-2A3D363D7945}"/>
              </a:ext>
            </a:extLst>
          </p:cNvPr>
          <p:cNvSpPr txBox="1"/>
          <p:nvPr/>
        </p:nvSpPr>
        <p:spPr>
          <a:xfrm>
            <a:off x="6749935" y="5004262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="" xmlns:a16="http://schemas.microsoft.com/office/drawing/2014/main" id="{F20E35B8-AF22-40B8-BF6B-B1C44BB82A1D}"/>
              </a:ext>
            </a:extLst>
          </p:cNvPr>
          <p:cNvSpPr txBox="1"/>
          <p:nvPr/>
        </p:nvSpPr>
        <p:spPr>
          <a:xfrm>
            <a:off x="6420929" y="5004262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="" xmlns:a16="http://schemas.microsoft.com/office/drawing/2014/main" id="{8D12B23A-070F-42CC-A255-A92AB89E0AA7}"/>
              </a:ext>
            </a:extLst>
          </p:cNvPr>
          <p:cNvSpPr txBox="1"/>
          <p:nvPr/>
        </p:nvSpPr>
        <p:spPr>
          <a:xfrm>
            <a:off x="6128232" y="5004262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="" xmlns:a16="http://schemas.microsoft.com/office/drawing/2014/main" id="{AB0BF092-C157-4E7D-9693-4FE4B302B5F2}"/>
              </a:ext>
            </a:extLst>
          </p:cNvPr>
          <p:cNvSpPr txBox="1"/>
          <p:nvPr/>
        </p:nvSpPr>
        <p:spPr>
          <a:xfrm>
            <a:off x="5771072" y="5004262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="" xmlns:a16="http://schemas.microsoft.com/office/drawing/2014/main" id="{5937B633-7E79-4BC4-B31B-15196DC3BFCD}"/>
              </a:ext>
            </a:extLst>
          </p:cNvPr>
          <p:cNvSpPr txBox="1"/>
          <p:nvPr/>
        </p:nvSpPr>
        <p:spPr>
          <a:xfrm>
            <a:off x="5456653" y="5004262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="" xmlns:a16="http://schemas.microsoft.com/office/drawing/2014/main" id="{83FD2113-5FD4-40D8-9C5E-5CEFE054B99E}"/>
              </a:ext>
            </a:extLst>
          </p:cNvPr>
          <p:cNvSpPr txBox="1"/>
          <p:nvPr/>
        </p:nvSpPr>
        <p:spPr>
          <a:xfrm>
            <a:off x="5135959" y="5004262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="" xmlns:a16="http://schemas.microsoft.com/office/drawing/2014/main" id="{C424C239-6775-4C72-9CE0-2EA045C68537}"/>
              </a:ext>
            </a:extLst>
          </p:cNvPr>
          <p:cNvSpPr txBox="1"/>
          <p:nvPr/>
        </p:nvSpPr>
        <p:spPr>
          <a:xfrm>
            <a:off x="4815265" y="5004262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="" xmlns:a16="http://schemas.microsoft.com/office/drawing/2014/main" id="{9912FCF8-B0A9-4A19-A4BE-0A2EB7A40A6C}"/>
              </a:ext>
            </a:extLst>
          </p:cNvPr>
          <p:cNvSpPr txBox="1"/>
          <p:nvPr/>
        </p:nvSpPr>
        <p:spPr>
          <a:xfrm>
            <a:off x="4506611" y="5004262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="" xmlns:a16="http://schemas.microsoft.com/office/drawing/2014/main" id="{445947CC-47F0-4AFE-B5D7-13E57783EE32}"/>
              </a:ext>
            </a:extLst>
          </p:cNvPr>
          <p:cNvSpPr txBox="1"/>
          <p:nvPr/>
        </p:nvSpPr>
        <p:spPr>
          <a:xfrm>
            <a:off x="4165408" y="5004262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="" xmlns:a16="http://schemas.microsoft.com/office/drawing/2014/main" id="{26B28142-F9CE-485D-8022-2EAEC9D77508}"/>
              </a:ext>
            </a:extLst>
          </p:cNvPr>
          <p:cNvSpPr txBox="1"/>
          <p:nvPr/>
        </p:nvSpPr>
        <p:spPr>
          <a:xfrm>
            <a:off x="3862072" y="4999521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="" xmlns:a16="http://schemas.microsoft.com/office/drawing/2014/main" id="{21BE4FB7-CCE0-43CE-AB10-629C372D6164}"/>
              </a:ext>
            </a:extLst>
          </p:cNvPr>
          <p:cNvSpPr txBox="1"/>
          <p:nvPr/>
        </p:nvSpPr>
        <p:spPr>
          <a:xfrm>
            <a:off x="3527748" y="5004262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="" xmlns:a16="http://schemas.microsoft.com/office/drawing/2014/main" id="{45CCDB0B-531A-4754-8E22-7DE4BABA884D}"/>
              </a:ext>
            </a:extLst>
          </p:cNvPr>
          <p:cNvSpPr txBox="1"/>
          <p:nvPr/>
        </p:nvSpPr>
        <p:spPr>
          <a:xfrm>
            <a:off x="3203904" y="4999521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81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="" xmlns:a16="http://schemas.microsoft.com/office/drawing/2014/main" id="{981BA169-7844-46CE-A1F7-79C24CF2AA65}"/>
              </a:ext>
            </a:extLst>
          </p:cNvPr>
          <p:cNvSpPr txBox="1"/>
          <p:nvPr/>
        </p:nvSpPr>
        <p:spPr>
          <a:xfrm>
            <a:off x="2856169" y="4999521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83</a:t>
            </a:r>
          </a:p>
        </p:txBody>
      </p:sp>
      <p:sp>
        <p:nvSpPr>
          <p:cNvPr id="33" name="شكل بيضاوي 32">
            <a:extLst>
              <a:ext uri="{FF2B5EF4-FFF2-40B4-BE49-F238E27FC236}">
                <a16:creationId xmlns="" xmlns:a16="http://schemas.microsoft.com/office/drawing/2014/main" id="{A31C89AB-DCFF-46D5-9AFF-CCB5D39BA8B6}"/>
              </a:ext>
            </a:extLst>
          </p:cNvPr>
          <p:cNvSpPr/>
          <p:nvPr/>
        </p:nvSpPr>
        <p:spPr>
          <a:xfrm>
            <a:off x="4907458" y="4985336"/>
            <a:ext cx="228501" cy="369332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>
            <a:extLst>
              <a:ext uri="{FF2B5EF4-FFF2-40B4-BE49-F238E27FC236}">
                <a16:creationId xmlns="" xmlns:a16="http://schemas.microsoft.com/office/drawing/2014/main" id="{CA42E818-3C4C-4159-85DB-7A962930D2E7}"/>
              </a:ext>
            </a:extLst>
          </p:cNvPr>
          <p:cNvSpPr/>
          <p:nvPr/>
        </p:nvSpPr>
        <p:spPr>
          <a:xfrm>
            <a:off x="5272465" y="4965199"/>
            <a:ext cx="228501" cy="369332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6" name="صورة 35">
            <a:extLst>
              <a:ext uri="{FF2B5EF4-FFF2-40B4-BE49-F238E27FC236}">
                <a16:creationId xmlns="" xmlns:a16="http://schemas.microsoft.com/office/drawing/2014/main" id="{CBF04DDF-CC17-4975-A2AE-9C14EA441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695" y="5606969"/>
            <a:ext cx="1857634" cy="581106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="" xmlns:a16="http://schemas.microsoft.com/office/drawing/2014/main" id="{B00670A2-8AE0-4F9C-8766-98B6DCB2D911}"/>
              </a:ext>
            </a:extLst>
          </p:cNvPr>
          <p:cNvSpPr txBox="1"/>
          <p:nvPr/>
        </p:nvSpPr>
        <p:spPr>
          <a:xfrm>
            <a:off x="5771072" y="6309495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="" xmlns:a16="http://schemas.microsoft.com/office/drawing/2014/main" id="{A2CD1A68-E328-4945-B5A8-4145AF7C23FF}"/>
              </a:ext>
            </a:extLst>
          </p:cNvPr>
          <p:cNvSpPr txBox="1"/>
          <p:nvPr/>
        </p:nvSpPr>
        <p:spPr>
          <a:xfrm>
            <a:off x="4133512" y="6339458"/>
            <a:ext cx="457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96B472B5-1524-4E6B-AE29-54A606B96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340" y="4128273"/>
            <a:ext cx="5212850" cy="63186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0A745791-DE42-4319-9584-73D45595B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825" y="4184763"/>
            <a:ext cx="609684" cy="51888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4628D6FE-D93C-476C-98CA-E7A3D324B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870" y="4184763"/>
            <a:ext cx="997375" cy="416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72681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8FF9DFC9-AAC0-4D6C-9D4B-4A30CBED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585" y="731520"/>
            <a:ext cx="5178829" cy="7317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dirty="0"/>
              <a:t>الوسط الحسابي للجداول التكرارية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A760CB37-18C8-4AAB-A6EE-4B86B202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50" y="2565217"/>
            <a:ext cx="9304600" cy="1727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hlinkClick r:id="rId3"/>
            <a:extLst>
              <a:ext uri="{FF2B5EF4-FFF2-40B4-BE49-F238E27FC236}">
                <a16:creationId xmlns="" xmlns:a16="http://schemas.microsoft.com/office/drawing/2014/main" id="{794A190C-2F1B-4DA9-BFE8-3B8B4C48A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585" y="4911745"/>
            <a:ext cx="5743744" cy="12147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01CEB56C-5F2C-49E3-B3EE-B706E875748D}"/>
              </a:ext>
            </a:extLst>
          </p:cNvPr>
          <p:cNvSpPr/>
          <p:nvPr/>
        </p:nvSpPr>
        <p:spPr>
          <a:xfrm>
            <a:off x="10607040" y="249382"/>
            <a:ext cx="1363287" cy="62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أولا</a:t>
            </a:r>
          </a:p>
        </p:txBody>
      </p:sp>
    </p:spTree>
    <p:extLst>
      <p:ext uri="{BB962C8B-B14F-4D97-AF65-F5344CB8AC3E}">
        <p14:creationId xmlns="" xmlns:p14="http://schemas.microsoft.com/office/powerpoint/2010/main" val="35777084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9370C219-0080-4290-91EB-EC0E06F92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330" y="-87283"/>
            <a:ext cx="896734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618BCBC3-3E39-4FAA-B3FC-A355D1034772}"/>
              </a:ext>
            </a:extLst>
          </p:cNvPr>
          <p:cNvSpPr txBox="1"/>
          <p:nvPr/>
        </p:nvSpPr>
        <p:spPr>
          <a:xfrm>
            <a:off x="4571999" y="1504604"/>
            <a:ext cx="781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3481EF9F-0CEF-4E00-A906-9A77440A7791}"/>
              </a:ext>
            </a:extLst>
          </p:cNvPr>
          <p:cNvSpPr txBox="1"/>
          <p:nvPr/>
        </p:nvSpPr>
        <p:spPr>
          <a:xfrm>
            <a:off x="4499954" y="2671157"/>
            <a:ext cx="781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427C5BB1-4999-49A9-8271-DBB9B3AC4779}"/>
              </a:ext>
            </a:extLst>
          </p:cNvPr>
          <p:cNvSpPr txBox="1"/>
          <p:nvPr/>
        </p:nvSpPr>
        <p:spPr>
          <a:xfrm>
            <a:off x="4499954" y="3934691"/>
            <a:ext cx="781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20287582-5BB0-425C-BDE6-761AC101E522}"/>
              </a:ext>
            </a:extLst>
          </p:cNvPr>
          <p:cNvSpPr txBox="1"/>
          <p:nvPr/>
        </p:nvSpPr>
        <p:spPr>
          <a:xfrm>
            <a:off x="6603076" y="4519201"/>
            <a:ext cx="781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50D2C533-70FE-4FCD-834E-EBAF4E67BC73}"/>
              </a:ext>
            </a:extLst>
          </p:cNvPr>
          <p:cNvSpPr txBox="1"/>
          <p:nvPr/>
        </p:nvSpPr>
        <p:spPr>
          <a:xfrm>
            <a:off x="2296742" y="4527157"/>
            <a:ext cx="781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335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="" xmlns:a16="http://schemas.microsoft.com/office/drawing/2014/main" id="{658A728B-26E2-4B31-984C-D1A94DF02E1C}"/>
              </a:ext>
            </a:extLst>
          </p:cNvPr>
          <p:cNvSpPr txBox="1"/>
          <p:nvPr/>
        </p:nvSpPr>
        <p:spPr>
          <a:xfrm>
            <a:off x="2296742" y="3934691"/>
            <a:ext cx="781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="" xmlns:a16="http://schemas.microsoft.com/office/drawing/2014/main" id="{DB80E70D-9940-424C-9B3C-DB87E8BC9DA9}"/>
              </a:ext>
            </a:extLst>
          </p:cNvPr>
          <p:cNvSpPr txBox="1"/>
          <p:nvPr/>
        </p:nvSpPr>
        <p:spPr>
          <a:xfrm>
            <a:off x="2386965" y="3293810"/>
            <a:ext cx="781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="" xmlns:a16="http://schemas.microsoft.com/office/drawing/2014/main" id="{14E1D760-18B5-4162-AE78-EE8F69AA2C8F}"/>
              </a:ext>
            </a:extLst>
          </p:cNvPr>
          <p:cNvSpPr txBox="1"/>
          <p:nvPr/>
        </p:nvSpPr>
        <p:spPr>
          <a:xfrm>
            <a:off x="2296742" y="2677501"/>
            <a:ext cx="781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102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="" xmlns:a16="http://schemas.microsoft.com/office/drawing/2014/main" id="{2090A91B-CE06-4BC3-A9F3-CE8D24AD315A}"/>
              </a:ext>
            </a:extLst>
          </p:cNvPr>
          <p:cNvSpPr txBox="1"/>
          <p:nvPr/>
        </p:nvSpPr>
        <p:spPr>
          <a:xfrm>
            <a:off x="2386966" y="2031293"/>
            <a:ext cx="781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="" xmlns:a16="http://schemas.microsoft.com/office/drawing/2014/main" id="{DAD9A2F5-053F-4B17-824D-E18639537792}"/>
              </a:ext>
            </a:extLst>
          </p:cNvPr>
          <p:cNvSpPr txBox="1"/>
          <p:nvPr/>
        </p:nvSpPr>
        <p:spPr>
          <a:xfrm>
            <a:off x="7204022" y="5519142"/>
            <a:ext cx="781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335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="" xmlns:a16="http://schemas.microsoft.com/office/drawing/2014/main" id="{DBAB8A49-CA06-4CA6-BAC5-1F1F83649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877" y="5950512"/>
            <a:ext cx="609685" cy="76210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="" xmlns:a16="http://schemas.microsoft.com/office/drawing/2014/main" id="{7848F6C2-D37E-4D17-9717-D4DE5291B89B}"/>
              </a:ext>
            </a:extLst>
          </p:cNvPr>
          <p:cNvSpPr txBox="1"/>
          <p:nvPr/>
        </p:nvSpPr>
        <p:spPr>
          <a:xfrm>
            <a:off x="6151076" y="6144929"/>
            <a:ext cx="10806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= 16.75</a:t>
            </a:r>
          </a:p>
        </p:txBody>
      </p:sp>
    </p:spTree>
    <p:extLst>
      <p:ext uri="{BB962C8B-B14F-4D97-AF65-F5344CB8AC3E}">
        <p14:creationId xmlns="" xmlns:p14="http://schemas.microsoft.com/office/powerpoint/2010/main" val="3396598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="" xmlns:a16="http://schemas.microsoft.com/office/drawing/2014/main" id="{2B91F2E8-F051-4C52-972C-ECDF7F18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585" y="274320"/>
            <a:ext cx="5178829" cy="7317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dirty="0"/>
              <a:t>الوسيط للجداول التكرارية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2F43842A-ADF2-4BDD-93BC-98F2C7010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52" y="1339225"/>
            <a:ext cx="9263049" cy="2205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="" xmlns:a16="http://schemas.microsoft.com/office/drawing/2014/main" id="{70C54158-021F-4FE0-A08B-33712F0A0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433" y="5394706"/>
            <a:ext cx="7310488" cy="1172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D35FCDFD-8F59-47F3-8373-86DE372F0CF9}"/>
              </a:ext>
            </a:extLst>
          </p:cNvPr>
          <p:cNvSpPr txBox="1"/>
          <p:nvPr/>
        </p:nvSpPr>
        <p:spPr>
          <a:xfrm>
            <a:off x="4106334" y="3877845"/>
            <a:ext cx="443068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الحد الفعلي الأعلى للفئة </a:t>
            </a:r>
            <a:r>
              <a:rPr lang="ar-SA" sz="2000" dirty="0">
                <a:solidFill>
                  <a:srgbClr val="FF0000"/>
                </a:solidFill>
              </a:rPr>
              <a:t>= الحد الأعلى للفئة + 0.5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A86DC906-375D-48AC-814A-A0420E57D7E1}"/>
              </a:ext>
            </a:extLst>
          </p:cNvPr>
          <p:cNvSpPr/>
          <p:nvPr/>
        </p:nvSpPr>
        <p:spPr>
          <a:xfrm>
            <a:off x="10540538" y="249382"/>
            <a:ext cx="1363287" cy="62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ثانيا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1A86841F-A4D6-495C-AFE7-26DA5F0AED6A}"/>
              </a:ext>
            </a:extLst>
          </p:cNvPr>
          <p:cNvSpPr txBox="1"/>
          <p:nvPr/>
        </p:nvSpPr>
        <p:spPr>
          <a:xfrm>
            <a:off x="2538409" y="4578959"/>
            <a:ext cx="75665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التكرار التراكمي </a:t>
            </a:r>
            <a:r>
              <a:rPr lang="ar-SA" sz="2400" dirty="0"/>
              <a:t>: هو مجموع كل تكرار مع جميع التكرارات التي تسبقه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5975C172-53C0-4E27-8564-61572809E418}"/>
              </a:ext>
            </a:extLst>
          </p:cNvPr>
          <p:cNvSpPr/>
          <p:nvPr/>
        </p:nvSpPr>
        <p:spPr>
          <a:xfrm>
            <a:off x="1778924" y="2385753"/>
            <a:ext cx="9027621" cy="972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6515708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D759AE49-AD12-49F3-AEAC-0B3F4243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1" y="63153"/>
            <a:ext cx="9368444" cy="6731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650F28ED-D75E-401F-B72C-C16079B233D9}"/>
              </a:ext>
            </a:extLst>
          </p:cNvPr>
          <p:cNvSpPr txBox="1"/>
          <p:nvPr/>
        </p:nvSpPr>
        <p:spPr>
          <a:xfrm>
            <a:off x="4696691" y="3050771"/>
            <a:ext cx="814647" cy="3782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10.5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26BA2A9C-89B0-476D-B5AC-87E5D3EA12B9}"/>
              </a:ext>
            </a:extLst>
          </p:cNvPr>
          <p:cNvSpPr txBox="1"/>
          <p:nvPr/>
        </p:nvSpPr>
        <p:spPr>
          <a:xfrm>
            <a:off x="3311237" y="3057698"/>
            <a:ext cx="814647" cy="3782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13.5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26B15605-4186-44A4-8D54-47D8A7444ACA}"/>
              </a:ext>
            </a:extLst>
          </p:cNvPr>
          <p:cNvSpPr txBox="1"/>
          <p:nvPr/>
        </p:nvSpPr>
        <p:spPr>
          <a:xfrm>
            <a:off x="2056015" y="3057698"/>
            <a:ext cx="814647" cy="3782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16.5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2EE04A21-94F3-490D-A943-ADD0933F8DBD}"/>
              </a:ext>
            </a:extLst>
          </p:cNvPr>
          <p:cNvSpPr txBox="1"/>
          <p:nvPr/>
        </p:nvSpPr>
        <p:spPr>
          <a:xfrm>
            <a:off x="6096000" y="3785062"/>
            <a:ext cx="814647" cy="3782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5E772922-31D0-451D-9D4C-B08850CAF279}"/>
              </a:ext>
            </a:extLst>
          </p:cNvPr>
          <p:cNvSpPr txBox="1"/>
          <p:nvPr/>
        </p:nvSpPr>
        <p:spPr>
          <a:xfrm>
            <a:off x="3372197" y="3785061"/>
            <a:ext cx="814647" cy="3782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="" xmlns:a16="http://schemas.microsoft.com/office/drawing/2014/main" id="{57137F6E-0C63-47C8-AC91-813C1005EE0A}"/>
              </a:ext>
            </a:extLst>
          </p:cNvPr>
          <p:cNvSpPr txBox="1"/>
          <p:nvPr/>
        </p:nvSpPr>
        <p:spPr>
          <a:xfrm>
            <a:off x="2056015" y="3785060"/>
            <a:ext cx="814647" cy="3782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="" xmlns:a16="http://schemas.microsoft.com/office/drawing/2014/main" id="{192BF38E-B9C8-4F5F-8DCC-5DE2C9D75E96}"/>
              </a:ext>
            </a:extLst>
          </p:cNvPr>
          <p:cNvSpPr txBox="1"/>
          <p:nvPr/>
        </p:nvSpPr>
        <p:spPr>
          <a:xfrm>
            <a:off x="4566458" y="5572298"/>
            <a:ext cx="814647" cy="3782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10.5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="" xmlns:a16="http://schemas.microsoft.com/office/drawing/2014/main" id="{2475C8BC-DA03-4E26-BD82-B0258E7BC91E}"/>
              </a:ext>
            </a:extLst>
          </p:cNvPr>
          <p:cNvSpPr/>
          <p:nvPr/>
        </p:nvSpPr>
        <p:spPr>
          <a:xfrm>
            <a:off x="4887884" y="3785060"/>
            <a:ext cx="493221" cy="378229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رابط كسهم مستقيم 3">
            <a:extLst>
              <a:ext uri="{FF2B5EF4-FFF2-40B4-BE49-F238E27FC236}">
                <a16:creationId xmlns="" xmlns:a16="http://schemas.microsoft.com/office/drawing/2014/main" id="{EAD7CF56-EDB2-44A6-991C-A959814851F8}"/>
              </a:ext>
            </a:extLst>
          </p:cNvPr>
          <p:cNvCxnSpPr>
            <a:cxnSpLocks/>
          </p:cNvCxnSpPr>
          <p:nvPr/>
        </p:nvCxnSpPr>
        <p:spPr>
          <a:xfrm flipV="1">
            <a:off x="5137265" y="3435927"/>
            <a:ext cx="0" cy="349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>
            <a:extLst>
              <a:ext uri="{FF2B5EF4-FFF2-40B4-BE49-F238E27FC236}">
                <a16:creationId xmlns="" xmlns:a16="http://schemas.microsoft.com/office/drawing/2014/main" id="{42720705-F00E-4D6D-BB96-D80949274441}"/>
              </a:ext>
            </a:extLst>
          </p:cNvPr>
          <p:cNvSpPr/>
          <p:nvPr/>
        </p:nvSpPr>
        <p:spPr>
          <a:xfrm>
            <a:off x="4887884" y="3050771"/>
            <a:ext cx="493221" cy="378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1036438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2" grpId="0" animBg="1"/>
      <p:bldP spid="14" grpId="0" animBg="1"/>
    </p:bldLst>
  </p:timing>
</p:sld>
</file>

<file path=ppt/theme/theme1.xml><?xml version="1.0" encoding="utf-8"?>
<a:theme xmlns:a="http://schemas.openxmlformats.org/drawingml/2006/main" name="SketchLinesVTI">
  <a:themeElements>
    <a:clrScheme name="AnalogousFromRegularSeedLeftStep">
      <a:dk1>
        <a:srgbClr val="000000"/>
      </a:dk1>
      <a:lt1>
        <a:srgbClr val="FFFFFF"/>
      </a:lt1>
      <a:dk2>
        <a:srgbClr val="1B3027"/>
      </a:dk2>
      <a:lt2>
        <a:srgbClr val="F0F1F3"/>
      </a:lt2>
      <a:accent1>
        <a:srgbClr val="C79743"/>
      </a:accent1>
      <a:accent2>
        <a:srgbClr val="B95033"/>
      </a:accent2>
      <a:accent3>
        <a:srgbClr val="CB455F"/>
      </a:accent3>
      <a:accent4>
        <a:srgbClr val="B93385"/>
      </a:accent4>
      <a:accent5>
        <a:srgbClr val="C745CB"/>
      </a:accent5>
      <a:accent6>
        <a:srgbClr val="7F35BA"/>
      </a:accent6>
      <a:hlink>
        <a:srgbClr val="3F6EB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PresentationFormat>مخصص</PresentationFormat>
  <Paragraphs>173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SketchLinesVTI</vt:lpstr>
      <vt:lpstr>مقاييس النزعة المركزية للجداول التكرارية</vt:lpstr>
      <vt:lpstr>الشريحة 2</vt:lpstr>
      <vt:lpstr>الشريحة 3</vt:lpstr>
      <vt:lpstr>الشريحة 4</vt:lpstr>
      <vt:lpstr>الشريحة 5</vt:lpstr>
      <vt:lpstr>الوسط الحسابي للجداول التكرارية</vt:lpstr>
      <vt:lpstr>الشريحة 7</vt:lpstr>
      <vt:lpstr>الوسيط للجداول التكرارية</vt:lpstr>
      <vt:lpstr>الشريحة 9</vt:lpstr>
      <vt:lpstr>الشريحة 10</vt:lpstr>
      <vt:lpstr>المنوال للجداول التكرارية</vt:lpstr>
      <vt:lpstr>المنوال للجداول التكرارية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Manager>داود ابو مويس</Manager>
  <Company>الملتقى التربوي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رياضيات درس مقاييس النزعة المركزية للجداول التكرارية الصف التاسع الأساسي الفصل الأول.</dc:title>
  <dc:subject>درس محوسب بوربوينت شرح مقاييس النزعة المركزية للجداول التكرارية في الرياضيات للصف التاسع الأساسي الفصل الدراسي الأول للمعلمة تهاني عبدالله.</dc:subject>
  <dc:creator>الملتقى التربوي</dc:creator>
  <cp:keywords>عرض بوربوينت; رياضيات; الفصل الأول; الملتقى التربوي</cp:keywords>
  <dc:description>بوربوينت رياضيات درس مقاييس النزعة المركزية للجداول التكرارية الصف التاسع الأساسي الفصل الأول._x000d_
درس محوسب بوربوينت شرح مقاييس النزعة المركزية للجداول التكرارية في الرياضيات للصف التاسع الأساسي الفصل الدراسي الأول للمعلمة تهاني عبدالله._x000d_
أهداف الدرس:_x000d_
1) إيجاد الوسط الحسابي للجداول التكرارية._x000d_
2) إيجاد الوسيط للجداول التكرارية._x000d_
3) إيجاد المنوال للجداول التكرارية.</dc:description>
  <cp:lastModifiedBy/>
  <dcterms:created xsi:type="dcterms:W3CDTF">2021-01-06T01:44:21Z</dcterms:created>
  <dcterms:modified xsi:type="dcterms:W3CDTF">2021-01-06T11:47:14Z</dcterms:modified>
  <cp:category>رياضيات; الملتقى التربوي; الرياضيات; الفصل الدراسي الأول</cp:category>
</cp:coreProperties>
</file>