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65" r:id="rId3"/>
    <p:sldId id="273" r:id="rId4"/>
    <p:sldId id="257" r:id="rId5"/>
    <p:sldId id="272" r:id="rId6"/>
    <p:sldId id="274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6" r:id="rId15"/>
    <p:sldId id="267" r:id="rId16"/>
    <p:sldId id="269" r:id="rId17"/>
    <p:sldId id="275" r:id="rId18"/>
    <p:sldId id="268" r:id="rId19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8401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3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CC866C-A497-4851-A26D-849AF7C4E44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3C07CAD4-9BF1-4AB2-B996-F30011667E2B}">
      <dgm:prSet phldrT="[نص]"/>
      <dgm:spPr/>
      <dgm:t>
        <a:bodyPr/>
        <a:lstStyle/>
        <a:p>
          <a:pPr algn="r" rtl="1"/>
          <a:r>
            <a:rPr lang="ar-SA" dirty="0"/>
            <a:t>1 ) التعرف على الاقتران الشامل</a:t>
          </a:r>
        </a:p>
      </dgm:t>
    </dgm:pt>
    <dgm:pt modelId="{36F71FCB-7AF0-4ABF-853D-B3F5D43FCE06}" type="parTrans" cxnId="{344E129E-C2B5-407E-946E-1151B88E7464}">
      <dgm:prSet/>
      <dgm:spPr/>
      <dgm:t>
        <a:bodyPr/>
        <a:lstStyle/>
        <a:p>
          <a:pPr rtl="1"/>
          <a:endParaRPr lang="ar-SA"/>
        </a:p>
      </dgm:t>
    </dgm:pt>
    <dgm:pt modelId="{B900FAD0-DC8E-45E5-A463-DC897AD05DD6}" type="sibTrans" cxnId="{344E129E-C2B5-407E-946E-1151B88E7464}">
      <dgm:prSet/>
      <dgm:spPr/>
      <dgm:t>
        <a:bodyPr/>
        <a:lstStyle/>
        <a:p>
          <a:pPr rtl="1"/>
          <a:endParaRPr lang="ar-SA"/>
        </a:p>
      </dgm:t>
    </dgm:pt>
    <dgm:pt modelId="{DD96825D-9848-49F7-B6DF-833897DDE671}">
      <dgm:prSet phldrT="[نص]"/>
      <dgm:spPr/>
      <dgm:t>
        <a:bodyPr/>
        <a:lstStyle/>
        <a:p>
          <a:pPr algn="r" rtl="1"/>
          <a:r>
            <a:rPr lang="ar-SA" dirty="0"/>
            <a:t>2 ) التعرف على اقتران واحد لواحد </a:t>
          </a:r>
        </a:p>
      </dgm:t>
    </dgm:pt>
    <dgm:pt modelId="{9E3E51F8-FE40-42DA-B4AF-DA86B1B083AB}" type="parTrans" cxnId="{B0D410B4-EB7E-4558-BD85-2D35F7FEDD14}">
      <dgm:prSet/>
      <dgm:spPr/>
      <dgm:t>
        <a:bodyPr/>
        <a:lstStyle/>
        <a:p>
          <a:pPr rtl="1"/>
          <a:endParaRPr lang="ar-SA"/>
        </a:p>
      </dgm:t>
    </dgm:pt>
    <dgm:pt modelId="{767764A3-C297-423F-8231-E0EA77813CD7}" type="sibTrans" cxnId="{B0D410B4-EB7E-4558-BD85-2D35F7FEDD14}">
      <dgm:prSet/>
      <dgm:spPr/>
      <dgm:t>
        <a:bodyPr/>
        <a:lstStyle/>
        <a:p>
          <a:pPr rtl="1"/>
          <a:endParaRPr lang="ar-SA"/>
        </a:p>
      </dgm:t>
    </dgm:pt>
    <dgm:pt modelId="{7CD7E64D-0638-4133-AE19-C74DE5A49932}">
      <dgm:prSet phldrT="[نص]"/>
      <dgm:spPr/>
      <dgm:t>
        <a:bodyPr/>
        <a:lstStyle/>
        <a:p>
          <a:pPr algn="r" rtl="1"/>
          <a:r>
            <a:rPr lang="ar-SA" dirty="0"/>
            <a:t>3 ) التعرف على اقتران التناظر </a:t>
          </a:r>
        </a:p>
      </dgm:t>
    </dgm:pt>
    <dgm:pt modelId="{3723262F-08A0-4CF7-887E-97A662BD6943}" type="parTrans" cxnId="{35E20ADB-D225-4443-8600-A5A916AB9DFF}">
      <dgm:prSet/>
      <dgm:spPr/>
      <dgm:t>
        <a:bodyPr/>
        <a:lstStyle/>
        <a:p>
          <a:pPr rtl="1"/>
          <a:endParaRPr lang="ar-SA"/>
        </a:p>
      </dgm:t>
    </dgm:pt>
    <dgm:pt modelId="{312FF106-F6B5-478A-8924-85B3ECA43656}" type="sibTrans" cxnId="{35E20ADB-D225-4443-8600-A5A916AB9DFF}">
      <dgm:prSet/>
      <dgm:spPr/>
      <dgm:t>
        <a:bodyPr/>
        <a:lstStyle/>
        <a:p>
          <a:pPr rtl="1"/>
          <a:endParaRPr lang="ar-SA"/>
        </a:p>
      </dgm:t>
    </dgm:pt>
    <dgm:pt modelId="{28266571-1734-4D0B-880E-BA58D304DB52}" type="pres">
      <dgm:prSet presAssocID="{4ECC866C-A497-4851-A26D-849AF7C4E44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A14E78B5-1E03-44C0-9313-5A3C07D0348B}" type="pres">
      <dgm:prSet presAssocID="{3C07CAD4-9BF1-4AB2-B996-F30011667E2B}" presName="parentLin" presStyleCnt="0"/>
      <dgm:spPr/>
    </dgm:pt>
    <dgm:pt modelId="{87317ED6-F4B4-4D98-AF65-6CC256037AC4}" type="pres">
      <dgm:prSet presAssocID="{3C07CAD4-9BF1-4AB2-B996-F30011667E2B}" presName="parentLeftMargin" presStyleLbl="node1" presStyleIdx="0" presStyleCnt="3"/>
      <dgm:spPr/>
      <dgm:t>
        <a:bodyPr/>
        <a:lstStyle/>
        <a:p>
          <a:pPr rtl="1"/>
          <a:endParaRPr lang="ar-SA"/>
        </a:p>
      </dgm:t>
    </dgm:pt>
    <dgm:pt modelId="{B82ED6AC-085D-4C23-8C95-D7AF15A9D094}" type="pres">
      <dgm:prSet presAssocID="{3C07CAD4-9BF1-4AB2-B996-F30011667E2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F7C691DA-C826-4A43-B5C9-49FB1145F70D}" type="pres">
      <dgm:prSet presAssocID="{3C07CAD4-9BF1-4AB2-B996-F30011667E2B}" presName="negativeSpace" presStyleCnt="0"/>
      <dgm:spPr/>
    </dgm:pt>
    <dgm:pt modelId="{761CDE09-220A-404C-BF76-06352CE99874}" type="pres">
      <dgm:prSet presAssocID="{3C07CAD4-9BF1-4AB2-B996-F30011667E2B}" presName="childText" presStyleLbl="conFgAcc1" presStyleIdx="0" presStyleCnt="3">
        <dgm:presLayoutVars>
          <dgm:bulletEnabled val="1"/>
        </dgm:presLayoutVars>
      </dgm:prSet>
      <dgm:spPr/>
    </dgm:pt>
    <dgm:pt modelId="{4044210D-FE76-48B0-95AC-C9CE6683523E}" type="pres">
      <dgm:prSet presAssocID="{B900FAD0-DC8E-45E5-A463-DC897AD05DD6}" presName="spaceBetweenRectangles" presStyleCnt="0"/>
      <dgm:spPr/>
    </dgm:pt>
    <dgm:pt modelId="{42CA39E1-04BF-4215-9230-8936BE27395D}" type="pres">
      <dgm:prSet presAssocID="{DD96825D-9848-49F7-B6DF-833897DDE671}" presName="parentLin" presStyleCnt="0"/>
      <dgm:spPr/>
    </dgm:pt>
    <dgm:pt modelId="{63AFAB66-F974-4B91-9800-D135C3EAEA4A}" type="pres">
      <dgm:prSet presAssocID="{DD96825D-9848-49F7-B6DF-833897DDE671}" presName="parentLeftMargin" presStyleLbl="node1" presStyleIdx="0" presStyleCnt="3"/>
      <dgm:spPr/>
      <dgm:t>
        <a:bodyPr/>
        <a:lstStyle/>
        <a:p>
          <a:pPr rtl="1"/>
          <a:endParaRPr lang="ar-SA"/>
        </a:p>
      </dgm:t>
    </dgm:pt>
    <dgm:pt modelId="{9E2A36E9-7CDF-4EFB-8760-C4642C33CA67}" type="pres">
      <dgm:prSet presAssocID="{DD96825D-9848-49F7-B6DF-833897DDE67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A75ABE4-076D-429C-B3C4-DEC1CCDB7AAB}" type="pres">
      <dgm:prSet presAssocID="{DD96825D-9848-49F7-B6DF-833897DDE671}" presName="negativeSpace" presStyleCnt="0"/>
      <dgm:spPr/>
    </dgm:pt>
    <dgm:pt modelId="{F2757CEA-06FB-47D9-B75A-B6AF945775D1}" type="pres">
      <dgm:prSet presAssocID="{DD96825D-9848-49F7-B6DF-833897DDE671}" presName="childText" presStyleLbl="conFgAcc1" presStyleIdx="1" presStyleCnt="3">
        <dgm:presLayoutVars>
          <dgm:bulletEnabled val="1"/>
        </dgm:presLayoutVars>
      </dgm:prSet>
      <dgm:spPr/>
    </dgm:pt>
    <dgm:pt modelId="{68D86383-4D0C-4D6D-BD8E-A7BD9C3758B7}" type="pres">
      <dgm:prSet presAssocID="{767764A3-C297-423F-8231-E0EA77813CD7}" presName="spaceBetweenRectangles" presStyleCnt="0"/>
      <dgm:spPr/>
    </dgm:pt>
    <dgm:pt modelId="{2F2ED276-E7EA-44EA-AD0D-2DDA76670310}" type="pres">
      <dgm:prSet presAssocID="{7CD7E64D-0638-4133-AE19-C74DE5A49932}" presName="parentLin" presStyleCnt="0"/>
      <dgm:spPr/>
    </dgm:pt>
    <dgm:pt modelId="{EEC01830-FB50-49F2-8B89-299833957446}" type="pres">
      <dgm:prSet presAssocID="{7CD7E64D-0638-4133-AE19-C74DE5A49932}" presName="parentLeftMargin" presStyleLbl="node1" presStyleIdx="1" presStyleCnt="3"/>
      <dgm:spPr/>
      <dgm:t>
        <a:bodyPr/>
        <a:lstStyle/>
        <a:p>
          <a:pPr rtl="1"/>
          <a:endParaRPr lang="ar-SA"/>
        </a:p>
      </dgm:t>
    </dgm:pt>
    <dgm:pt modelId="{43B21F62-9303-47F2-B879-B03A5F6AF26B}" type="pres">
      <dgm:prSet presAssocID="{7CD7E64D-0638-4133-AE19-C74DE5A4993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830968B-928B-46D4-BF4A-58A8F720ACCD}" type="pres">
      <dgm:prSet presAssocID="{7CD7E64D-0638-4133-AE19-C74DE5A49932}" presName="negativeSpace" presStyleCnt="0"/>
      <dgm:spPr/>
    </dgm:pt>
    <dgm:pt modelId="{F767B103-C41F-413E-9815-08039BA7790A}" type="pres">
      <dgm:prSet presAssocID="{7CD7E64D-0638-4133-AE19-C74DE5A4993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0D410B4-EB7E-4558-BD85-2D35F7FEDD14}" srcId="{4ECC866C-A497-4851-A26D-849AF7C4E449}" destId="{DD96825D-9848-49F7-B6DF-833897DDE671}" srcOrd="1" destOrd="0" parTransId="{9E3E51F8-FE40-42DA-B4AF-DA86B1B083AB}" sibTransId="{767764A3-C297-423F-8231-E0EA77813CD7}"/>
    <dgm:cxn modelId="{B455C309-D448-4929-A6BD-826109005E5F}" type="presOf" srcId="{7CD7E64D-0638-4133-AE19-C74DE5A49932}" destId="{EEC01830-FB50-49F2-8B89-299833957446}" srcOrd="0" destOrd="0" presId="urn:microsoft.com/office/officeart/2005/8/layout/list1"/>
    <dgm:cxn modelId="{5CFF5520-6900-49B4-9546-405F447C6092}" type="presOf" srcId="{4ECC866C-A497-4851-A26D-849AF7C4E449}" destId="{28266571-1734-4D0B-880E-BA58D304DB52}" srcOrd="0" destOrd="0" presId="urn:microsoft.com/office/officeart/2005/8/layout/list1"/>
    <dgm:cxn modelId="{DD226E63-F17F-4DE2-A7DF-E33A57736B94}" type="presOf" srcId="{7CD7E64D-0638-4133-AE19-C74DE5A49932}" destId="{43B21F62-9303-47F2-B879-B03A5F6AF26B}" srcOrd="1" destOrd="0" presId="urn:microsoft.com/office/officeart/2005/8/layout/list1"/>
    <dgm:cxn modelId="{88DD5A14-C954-4E79-BE77-E4746F7E8AD9}" type="presOf" srcId="{3C07CAD4-9BF1-4AB2-B996-F30011667E2B}" destId="{87317ED6-F4B4-4D98-AF65-6CC256037AC4}" srcOrd="0" destOrd="0" presId="urn:microsoft.com/office/officeart/2005/8/layout/list1"/>
    <dgm:cxn modelId="{7BEA44D7-E3B6-4E18-A2A3-EA3F4B81A4A9}" type="presOf" srcId="{DD96825D-9848-49F7-B6DF-833897DDE671}" destId="{63AFAB66-F974-4B91-9800-D135C3EAEA4A}" srcOrd="0" destOrd="0" presId="urn:microsoft.com/office/officeart/2005/8/layout/list1"/>
    <dgm:cxn modelId="{35E20ADB-D225-4443-8600-A5A916AB9DFF}" srcId="{4ECC866C-A497-4851-A26D-849AF7C4E449}" destId="{7CD7E64D-0638-4133-AE19-C74DE5A49932}" srcOrd="2" destOrd="0" parTransId="{3723262F-08A0-4CF7-887E-97A662BD6943}" sibTransId="{312FF106-F6B5-478A-8924-85B3ECA43656}"/>
    <dgm:cxn modelId="{B4F16649-60D7-4924-86EE-B8FE9EDABBDA}" type="presOf" srcId="{DD96825D-9848-49F7-B6DF-833897DDE671}" destId="{9E2A36E9-7CDF-4EFB-8760-C4642C33CA67}" srcOrd="1" destOrd="0" presId="urn:microsoft.com/office/officeart/2005/8/layout/list1"/>
    <dgm:cxn modelId="{A0B3E5C7-2A15-49CC-A963-6AC393FEB36D}" type="presOf" srcId="{3C07CAD4-9BF1-4AB2-B996-F30011667E2B}" destId="{B82ED6AC-085D-4C23-8C95-D7AF15A9D094}" srcOrd="1" destOrd="0" presId="urn:microsoft.com/office/officeart/2005/8/layout/list1"/>
    <dgm:cxn modelId="{344E129E-C2B5-407E-946E-1151B88E7464}" srcId="{4ECC866C-A497-4851-A26D-849AF7C4E449}" destId="{3C07CAD4-9BF1-4AB2-B996-F30011667E2B}" srcOrd="0" destOrd="0" parTransId="{36F71FCB-7AF0-4ABF-853D-B3F5D43FCE06}" sibTransId="{B900FAD0-DC8E-45E5-A463-DC897AD05DD6}"/>
    <dgm:cxn modelId="{E5E08DCB-8FE4-41D8-B0EE-CA07D6FF3F2A}" type="presParOf" srcId="{28266571-1734-4D0B-880E-BA58D304DB52}" destId="{A14E78B5-1E03-44C0-9313-5A3C07D0348B}" srcOrd="0" destOrd="0" presId="urn:microsoft.com/office/officeart/2005/8/layout/list1"/>
    <dgm:cxn modelId="{C4F37CA1-B311-4F0B-9B5D-D1B4F5EEBE5F}" type="presParOf" srcId="{A14E78B5-1E03-44C0-9313-5A3C07D0348B}" destId="{87317ED6-F4B4-4D98-AF65-6CC256037AC4}" srcOrd="0" destOrd="0" presId="urn:microsoft.com/office/officeart/2005/8/layout/list1"/>
    <dgm:cxn modelId="{E30DFA39-A814-4DB1-AD20-7B571403D044}" type="presParOf" srcId="{A14E78B5-1E03-44C0-9313-5A3C07D0348B}" destId="{B82ED6AC-085D-4C23-8C95-D7AF15A9D094}" srcOrd="1" destOrd="0" presId="urn:microsoft.com/office/officeart/2005/8/layout/list1"/>
    <dgm:cxn modelId="{9E3BA7CB-E1D0-43F5-89F0-138240CD252E}" type="presParOf" srcId="{28266571-1734-4D0B-880E-BA58D304DB52}" destId="{F7C691DA-C826-4A43-B5C9-49FB1145F70D}" srcOrd="1" destOrd="0" presId="urn:microsoft.com/office/officeart/2005/8/layout/list1"/>
    <dgm:cxn modelId="{F52ABC73-03F3-4138-A451-0E454AB951C3}" type="presParOf" srcId="{28266571-1734-4D0B-880E-BA58D304DB52}" destId="{761CDE09-220A-404C-BF76-06352CE99874}" srcOrd="2" destOrd="0" presId="urn:microsoft.com/office/officeart/2005/8/layout/list1"/>
    <dgm:cxn modelId="{F4B5F447-D7F7-4DF1-8455-42BC30B961F1}" type="presParOf" srcId="{28266571-1734-4D0B-880E-BA58D304DB52}" destId="{4044210D-FE76-48B0-95AC-C9CE6683523E}" srcOrd="3" destOrd="0" presId="urn:microsoft.com/office/officeart/2005/8/layout/list1"/>
    <dgm:cxn modelId="{1C32F9FD-2E6A-42F1-BF68-57DBA64C6DDD}" type="presParOf" srcId="{28266571-1734-4D0B-880E-BA58D304DB52}" destId="{42CA39E1-04BF-4215-9230-8936BE27395D}" srcOrd="4" destOrd="0" presId="urn:microsoft.com/office/officeart/2005/8/layout/list1"/>
    <dgm:cxn modelId="{110C9B82-B098-43B3-A4FF-5579A4CCF5BF}" type="presParOf" srcId="{42CA39E1-04BF-4215-9230-8936BE27395D}" destId="{63AFAB66-F974-4B91-9800-D135C3EAEA4A}" srcOrd="0" destOrd="0" presId="urn:microsoft.com/office/officeart/2005/8/layout/list1"/>
    <dgm:cxn modelId="{E0FA307F-35A8-4314-B564-D05AD88AE301}" type="presParOf" srcId="{42CA39E1-04BF-4215-9230-8936BE27395D}" destId="{9E2A36E9-7CDF-4EFB-8760-C4642C33CA67}" srcOrd="1" destOrd="0" presId="urn:microsoft.com/office/officeart/2005/8/layout/list1"/>
    <dgm:cxn modelId="{5AE61A7D-26D5-42FB-AD65-DE85F8E54C52}" type="presParOf" srcId="{28266571-1734-4D0B-880E-BA58D304DB52}" destId="{8A75ABE4-076D-429C-B3C4-DEC1CCDB7AAB}" srcOrd="5" destOrd="0" presId="urn:microsoft.com/office/officeart/2005/8/layout/list1"/>
    <dgm:cxn modelId="{540ABC2E-3CC6-4DC0-A328-BB03D602AEB9}" type="presParOf" srcId="{28266571-1734-4D0B-880E-BA58D304DB52}" destId="{F2757CEA-06FB-47D9-B75A-B6AF945775D1}" srcOrd="6" destOrd="0" presId="urn:microsoft.com/office/officeart/2005/8/layout/list1"/>
    <dgm:cxn modelId="{20C1CB4A-A0EA-4546-AC3B-B75FC9CBF61B}" type="presParOf" srcId="{28266571-1734-4D0B-880E-BA58D304DB52}" destId="{68D86383-4D0C-4D6D-BD8E-A7BD9C3758B7}" srcOrd="7" destOrd="0" presId="urn:microsoft.com/office/officeart/2005/8/layout/list1"/>
    <dgm:cxn modelId="{0B490522-AC6D-4D5B-8859-B6A8ED68BE89}" type="presParOf" srcId="{28266571-1734-4D0B-880E-BA58D304DB52}" destId="{2F2ED276-E7EA-44EA-AD0D-2DDA76670310}" srcOrd="8" destOrd="0" presId="urn:microsoft.com/office/officeart/2005/8/layout/list1"/>
    <dgm:cxn modelId="{7F74D133-5347-47DD-9678-DFCB61D3DCB8}" type="presParOf" srcId="{2F2ED276-E7EA-44EA-AD0D-2DDA76670310}" destId="{EEC01830-FB50-49F2-8B89-299833957446}" srcOrd="0" destOrd="0" presId="urn:microsoft.com/office/officeart/2005/8/layout/list1"/>
    <dgm:cxn modelId="{57172B42-864B-40C6-A461-E06A1C899E3B}" type="presParOf" srcId="{2F2ED276-E7EA-44EA-AD0D-2DDA76670310}" destId="{43B21F62-9303-47F2-B879-B03A5F6AF26B}" srcOrd="1" destOrd="0" presId="urn:microsoft.com/office/officeart/2005/8/layout/list1"/>
    <dgm:cxn modelId="{98D70E30-6BDC-49BD-88C2-4E38A90F55F8}" type="presParOf" srcId="{28266571-1734-4D0B-880E-BA58D304DB52}" destId="{8830968B-928B-46D4-BF4A-58A8F720ACCD}" srcOrd="9" destOrd="0" presId="urn:microsoft.com/office/officeart/2005/8/layout/list1"/>
    <dgm:cxn modelId="{449AE290-7851-4392-A8EC-7DBB59EC07A8}" type="presParOf" srcId="{28266571-1734-4D0B-880E-BA58D304DB52}" destId="{F767B103-C41F-413E-9815-08039BA7790A}" srcOrd="10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CDE09-220A-404C-BF76-06352CE99874}">
      <dsp:nvSpPr>
        <dsp:cNvPr id="0" name=""/>
        <dsp:cNvSpPr/>
      </dsp:nvSpPr>
      <dsp:spPr>
        <a:xfrm>
          <a:off x="0" y="506528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2ED6AC-085D-4C23-8C95-D7AF15A9D094}">
      <dsp:nvSpPr>
        <dsp:cNvPr id="0" name=""/>
        <dsp:cNvSpPr/>
      </dsp:nvSpPr>
      <dsp:spPr>
        <a:xfrm>
          <a:off x="525780" y="19448"/>
          <a:ext cx="7360920" cy="974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300" kern="1200" dirty="0"/>
            <a:t>1 ) التعرف على الاقتران الشامل</a:t>
          </a:r>
        </a:p>
      </dsp:txBody>
      <dsp:txXfrm>
        <a:off x="573335" y="67003"/>
        <a:ext cx="7265810" cy="879050"/>
      </dsp:txXfrm>
    </dsp:sp>
    <dsp:sp modelId="{F2757CEA-06FB-47D9-B75A-B6AF945775D1}">
      <dsp:nvSpPr>
        <dsp:cNvPr id="0" name=""/>
        <dsp:cNvSpPr/>
      </dsp:nvSpPr>
      <dsp:spPr>
        <a:xfrm>
          <a:off x="0" y="2003409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2A36E9-7CDF-4EFB-8760-C4642C33CA67}">
      <dsp:nvSpPr>
        <dsp:cNvPr id="0" name=""/>
        <dsp:cNvSpPr/>
      </dsp:nvSpPr>
      <dsp:spPr>
        <a:xfrm>
          <a:off x="525780" y="1516329"/>
          <a:ext cx="7360920" cy="974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300" kern="1200" dirty="0"/>
            <a:t>2 ) التعرف على اقتران واحد لواحد </a:t>
          </a:r>
        </a:p>
      </dsp:txBody>
      <dsp:txXfrm>
        <a:off x="573335" y="1563884"/>
        <a:ext cx="7265810" cy="879050"/>
      </dsp:txXfrm>
    </dsp:sp>
    <dsp:sp modelId="{F767B103-C41F-413E-9815-08039BA7790A}">
      <dsp:nvSpPr>
        <dsp:cNvPr id="0" name=""/>
        <dsp:cNvSpPr/>
      </dsp:nvSpPr>
      <dsp:spPr>
        <a:xfrm>
          <a:off x="0" y="3500289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B21F62-9303-47F2-B879-B03A5F6AF26B}">
      <dsp:nvSpPr>
        <dsp:cNvPr id="0" name=""/>
        <dsp:cNvSpPr/>
      </dsp:nvSpPr>
      <dsp:spPr>
        <a:xfrm>
          <a:off x="525780" y="3013209"/>
          <a:ext cx="7360920" cy="974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300" kern="1200" dirty="0"/>
            <a:t>3 ) التعرف على اقتران التناظر </a:t>
          </a:r>
        </a:p>
      </dsp:txBody>
      <dsp:txXfrm>
        <a:off x="573335" y="3060764"/>
        <a:ext cx="7265810" cy="879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D3D429C8-0FA0-4E37-8578-FC44202C0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="" xmlns:a16="http://schemas.microsoft.com/office/drawing/2014/main" id="{D76E2876-8E6F-48D9-9EB3-DBA9559C1C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D4112FD7-EB24-4175-A290-DEF7040C4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C0C3-CA18-4FCF-8432-16A1AAB85696}" type="datetimeFigureOut">
              <a:rPr lang="ar-SA" smtClean="0"/>
              <a:pPr/>
              <a:t>05/05/1442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65885572-047C-4010-A9CE-BB95656C5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D2D1835A-3262-451B-8325-41DAB0705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8944-3191-4354-BB36-EF500CFD117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61786753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FA7AB67D-5F0D-49DC-A218-C9C8F6D31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="" xmlns:a16="http://schemas.microsoft.com/office/drawing/2014/main" id="{91C6E267-1DAE-40C0-ACDE-FA910ADBB2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F967907F-A9B0-4153-9387-C82525419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C0C3-CA18-4FCF-8432-16A1AAB85696}" type="datetimeFigureOut">
              <a:rPr lang="ar-SA" smtClean="0"/>
              <a:pPr/>
              <a:t>05/05/1442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80C161D9-BC01-4153-8CC5-BA99A8ED7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B07B47BF-F39C-462A-B0EC-0BC7526D9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8944-3191-4354-BB36-EF500CFD117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377321849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3D4476E7-0E82-4F64-B5B0-75A551440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="" xmlns:a16="http://schemas.microsoft.com/office/drawing/2014/main" id="{BFBEA9AF-8069-42FC-BB2E-37627E030C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C6874A0C-BAC4-41E9-8D78-BA502A4E2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C0C3-CA18-4FCF-8432-16A1AAB85696}" type="datetimeFigureOut">
              <a:rPr lang="ar-SA" smtClean="0"/>
              <a:pPr/>
              <a:t>05/05/1442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91919D69-622D-4508-A4FC-67CF67C12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C9E7E482-0372-4E5D-B5A0-229C6224E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8944-3191-4354-BB36-EF500CFD117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35403776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B047FC25-D2FA-4F3E-982C-977F5985F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="" xmlns:a16="http://schemas.microsoft.com/office/drawing/2014/main" id="{BE76C68E-CDD3-47E4-845B-EBEA5C22F6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="" xmlns:a16="http://schemas.microsoft.com/office/drawing/2014/main" id="{FDD15234-8BDB-4242-B00F-AF313A606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="" xmlns:a16="http://schemas.microsoft.com/office/drawing/2014/main" id="{AC6C7F72-CD99-4200-8E49-451CB4B62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C0C3-CA18-4FCF-8432-16A1AAB85696}" type="datetimeFigureOut">
              <a:rPr lang="ar-SA" smtClean="0"/>
              <a:pPr/>
              <a:t>05/05/1442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="" xmlns:a16="http://schemas.microsoft.com/office/drawing/2014/main" id="{6754B969-77CE-47CC-AF7D-00FC71413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="" xmlns:a16="http://schemas.microsoft.com/office/drawing/2014/main" id="{A992D9D6-4EBE-4F14-AAB3-3B6E537BD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8944-3191-4354-BB36-EF500CFD117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381367097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5E47A3DC-17AD-4F73-A73A-8324CC1FD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="" xmlns:a16="http://schemas.microsoft.com/office/drawing/2014/main" id="{77C00685-B4BC-4F9A-B55B-0AC25A516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="" xmlns:a16="http://schemas.microsoft.com/office/drawing/2014/main" id="{B335F77A-BB8A-40B3-9A2F-8A4315ACDE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="" xmlns:a16="http://schemas.microsoft.com/office/drawing/2014/main" id="{7D0C0939-012E-493C-9547-C36FD26541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="" xmlns:a16="http://schemas.microsoft.com/office/drawing/2014/main" id="{D93A8681-DF07-4867-B995-57D8630D8A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="" xmlns:a16="http://schemas.microsoft.com/office/drawing/2014/main" id="{2F2DE6FD-3647-48EE-99B1-DAE67EE89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C0C3-CA18-4FCF-8432-16A1AAB85696}" type="datetimeFigureOut">
              <a:rPr lang="ar-SA" smtClean="0"/>
              <a:pPr/>
              <a:t>05/05/1442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="" xmlns:a16="http://schemas.microsoft.com/office/drawing/2014/main" id="{DC519E8E-4D82-4A59-B4B0-AD2835DAD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="" xmlns:a16="http://schemas.microsoft.com/office/drawing/2014/main" id="{1C2F56A9-6579-466B-A601-7988B0DAF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8944-3191-4354-BB36-EF500CFD117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355293962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D6ADF05D-210E-4B62-9937-EB3721094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="" xmlns:a16="http://schemas.microsoft.com/office/drawing/2014/main" id="{D9B6EFA4-1E9D-45FA-A214-A7F4B6AD3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C0C3-CA18-4FCF-8432-16A1AAB85696}" type="datetimeFigureOut">
              <a:rPr lang="ar-SA" smtClean="0"/>
              <a:pPr/>
              <a:t>05/05/1442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="" xmlns:a16="http://schemas.microsoft.com/office/drawing/2014/main" id="{3E776BE1-92A7-4F35-8D68-AF927FB0E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="" xmlns:a16="http://schemas.microsoft.com/office/drawing/2014/main" id="{7DD0E8C5-79C2-4FDC-AC85-A2D4F3E13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8944-3191-4354-BB36-EF500CFD117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315810097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="" xmlns:a16="http://schemas.microsoft.com/office/drawing/2014/main" id="{03BAC46B-A0D5-494F-A987-BA420C756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C0C3-CA18-4FCF-8432-16A1AAB85696}" type="datetimeFigureOut">
              <a:rPr lang="ar-SA" smtClean="0"/>
              <a:pPr/>
              <a:t>05/05/1442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="" xmlns:a16="http://schemas.microsoft.com/office/drawing/2014/main" id="{830806F4-56BC-4133-926A-68E16DB1E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="" xmlns:a16="http://schemas.microsoft.com/office/drawing/2014/main" id="{DA6FC6FA-1074-401A-AA7D-33611C126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8944-3191-4354-BB36-EF500CFD117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111485806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707278CF-2BC7-417F-86A7-25EDFB3E6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="" xmlns:a16="http://schemas.microsoft.com/office/drawing/2014/main" id="{3E45BFA3-76FB-4BF4-AB9C-8AA21C89A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="" xmlns:a16="http://schemas.microsoft.com/office/drawing/2014/main" id="{C5565756-472B-4BC0-9AA0-4963F06A1A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="" xmlns:a16="http://schemas.microsoft.com/office/drawing/2014/main" id="{56FF33F8-05FE-40A2-BC31-994EEC1F4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C0C3-CA18-4FCF-8432-16A1AAB85696}" type="datetimeFigureOut">
              <a:rPr lang="ar-SA" smtClean="0"/>
              <a:pPr/>
              <a:t>05/05/1442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="" xmlns:a16="http://schemas.microsoft.com/office/drawing/2014/main" id="{916EA37D-6FDD-401F-9FF7-CFA4D4D1E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="" xmlns:a16="http://schemas.microsoft.com/office/drawing/2014/main" id="{DF060773-D66F-402A-B40F-8A0D7AD40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8944-3191-4354-BB36-EF500CFD117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275894599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1EA91352-1513-4E03-B435-CF7185A02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="" xmlns:a16="http://schemas.microsoft.com/office/drawing/2014/main" id="{D851441E-9327-4B0F-84ED-6BF479D1C9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="" xmlns:a16="http://schemas.microsoft.com/office/drawing/2014/main" id="{314B26BF-6A6C-4687-8AD6-B37E26249E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="" xmlns:a16="http://schemas.microsoft.com/office/drawing/2014/main" id="{358EA216-7E62-41A7-ACB4-4EA5CFE68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C0C3-CA18-4FCF-8432-16A1AAB85696}" type="datetimeFigureOut">
              <a:rPr lang="ar-SA" smtClean="0"/>
              <a:pPr/>
              <a:t>05/05/1442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="" xmlns:a16="http://schemas.microsoft.com/office/drawing/2014/main" id="{E94E8ECD-E046-4090-880F-98FC79AAF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="" xmlns:a16="http://schemas.microsoft.com/office/drawing/2014/main" id="{26DA0E5F-4EF6-4503-8B23-F7BFFA553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8944-3191-4354-BB36-EF500CFD117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411141661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571ADD8C-A2F9-40B5-9453-269E16318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="" xmlns:a16="http://schemas.microsoft.com/office/drawing/2014/main" id="{185D1909-550A-4F6A-BD82-CB5259AB6B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A0B5A537-9BEB-4A16-87FC-CC715A6D8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C0C3-CA18-4FCF-8432-16A1AAB85696}" type="datetimeFigureOut">
              <a:rPr lang="ar-SA" smtClean="0"/>
              <a:pPr/>
              <a:t>05/05/1442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5C8E2A3F-7F78-4547-BAE1-E39791D72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3A0E0E5F-A739-40B6-A81B-674252C19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8944-3191-4354-BB36-EF500CFD117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383067673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="" xmlns:a16="http://schemas.microsoft.com/office/drawing/2014/main" id="{2C58FD52-0FEA-4BD1-B46F-E5553B9E2B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="" xmlns:a16="http://schemas.microsoft.com/office/drawing/2014/main" id="{766DD4E7-E7EA-411F-A2F1-94196E2B20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71AC8E93-25BD-48C9-9B56-B603C5E14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C0C3-CA18-4FCF-8432-16A1AAB85696}" type="datetimeFigureOut">
              <a:rPr lang="ar-SA" smtClean="0"/>
              <a:pPr/>
              <a:t>05/05/1442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9EBDA9EB-94B2-4835-ACBC-91382569F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236664A4-BC80-4CCC-AEF7-AB1263EAD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8944-3191-4354-BB36-EF500CFD117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108423836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="" xmlns:a16="http://schemas.microsoft.com/office/drawing/2014/main" id="{DBA39272-C8C0-48F1-91CF-328D1FB58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="" xmlns:a16="http://schemas.microsoft.com/office/drawing/2014/main" id="{FC494DDD-9419-4090-A6DA-1E3DCA2C2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C7DF80D0-8116-42F4-A487-8B5F82E14C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BC0C3-CA18-4FCF-8432-16A1AAB85696}" type="datetimeFigureOut">
              <a:rPr lang="ar-SA" smtClean="0"/>
              <a:pPr/>
              <a:t>05/05/1442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30B12102-0859-4395-AB8C-088F4BEBB4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A89671F6-3ED1-4E97-8462-E279EE13CE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88944-3191-4354-BB36-EF500CFD117C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3359775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wepal.net/library/?app=content.list&amp;level=9&amp;semester=1&amp;subject=2&amp;type=5&amp;submit=submit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hyperlink" Target="https://www.wepal.net/library/?app=content.list&amp;level=9&amp;semester=1&amp;subject=2&amp;type=2&amp;submit=submit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>
            <a:extLst>
              <a:ext uri="{FF2B5EF4-FFF2-40B4-BE49-F238E27FC236}">
                <a16:creationId xmlns="" xmlns:a16="http://schemas.microsoft.com/office/drawing/2014/main" id="{F83D019C-5D63-40CB-BA6B-170393D2C9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138" b="1861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4" name="Freeform 5">
            <a:extLst>
              <a:ext uri="{FF2B5EF4-FFF2-40B4-BE49-F238E27FC236}">
                <a16:creationId xmlns="" xmlns:a16="http://schemas.microsoft.com/office/drawing/2014/main" id="{87CC2527-562A-4F69-B487-4371E5B243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5908ABDA-BFC2-41A5-A76F-0640475979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 fontScale="90000"/>
          </a:bodyPr>
          <a:lstStyle/>
          <a:p>
            <a:endParaRPr lang="ar-SA" sz="4000" dirty="0"/>
          </a:p>
          <a:p>
            <a:r>
              <a:rPr lang="ar-SA" dirty="0"/>
              <a:t>أنواع </a:t>
            </a:r>
            <a:r>
              <a:rPr lang="ar-SA" dirty="0" err="1" smtClean="0"/>
              <a:t>الإقترانات</a:t>
            </a:r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="" xmlns:a16="http://schemas.microsoft.com/office/drawing/2014/main" id="{906A84A7-28A4-430C-9D5A-7087B1B15C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endParaRPr lang="ar-SA" sz="2000" dirty="0"/>
          </a:p>
        </p:txBody>
      </p:sp>
      <p:cxnSp>
        <p:nvCxnSpPr>
          <p:cNvPr id="15" name="Straight Connector 10">
            <a:extLst>
              <a:ext uri="{FF2B5EF4-FFF2-40B4-BE49-F238E27FC236}">
                <a16:creationId xmlns="" xmlns:a16="http://schemas.microsoft.com/office/drawing/2014/main" id="{BCDAEC91-5BCE-4B55-9CC0-43EF94CB734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20411365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DA1F1AAA-041A-4022-819F-DB44EC227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4331" y="306935"/>
            <a:ext cx="10515600" cy="1325563"/>
          </a:xfrm>
        </p:spPr>
        <p:txBody>
          <a:bodyPr>
            <a:noAutofit/>
          </a:bodyPr>
          <a:lstStyle/>
          <a:p>
            <a:r>
              <a:rPr lang="ar-SA" sz="9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الأهداف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="" xmlns:a16="http://schemas.microsoft.com/office/drawing/2014/main" id="{5BD41052-78C5-4D07-862A-6EB18B6C70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8658442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92704372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>
            <a:extLst>
              <a:ext uri="{FF2B5EF4-FFF2-40B4-BE49-F238E27FC236}">
                <a16:creationId xmlns="" xmlns:a16="http://schemas.microsoft.com/office/drawing/2014/main" id="{0AE543F3-016B-41F2-ACB6-5A90B5389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289343"/>
            <a:ext cx="10515600" cy="982505"/>
          </a:xfrm>
        </p:spPr>
        <p:txBody>
          <a:bodyPr/>
          <a:lstStyle/>
          <a:p>
            <a:pPr algn="ctr"/>
            <a:r>
              <a:rPr lang="ar-SA" dirty="0"/>
              <a:t>الاقتران الشامل 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20BE000D-71F0-4349-A210-AFC0857724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12756"/>
            <a:ext cx="12164978" cy="4755040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6A01F3BB-B39B-4F1D-9B64-C7EEA825DA5E}"/>
              </a:ext>
            </a:extLst>
          </p:cNvPr>
          <p:cNvSpPr txBox="1"/>
          <p:nvPr/>
        </p:nvSpPr>
        <p:spPr>
          <a:xfrm>
            <a:off x="8803179" y="3890276"/>
            <a:ext cx="103909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(1)2 + 1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64112651-7CB5-4BC7-90B1-81239D91327C}"/>
              </a:ext>
            </a:extLst>
          </p:cNvPr>
          <p:cNvSpPr txBox="1"/>
          <p:nvPr/>
        </p:nvSpPr>
        <p:spPr>
          <a:xfrm>
            <a:off x="8803179" y="4500516"/>
            <a:ext cx="103909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(2)2 + 1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AF68BE0F-CD47-479D-A7DC-536E983DE4D3}"/>
              </a:ext>
            </a:extLst>
          </p:cNvPr>
          <p:cNvSpPr txBox="1"/>
          <p:nvPr/>
        </p:nvSpPr>
        <p:spPr>
          <a:xfrm>
            <a:off x="7359535" y="4001112"/>
            <a:ext cx="103909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587AB37A-87E5-4CB4-840B-35F3FF988914}"/>
              </a:ext>
            </a:extLst>
          </p:cNvPr>
          <p:cNvSpPr txBox="1"/>
          <p:nvPr/>
        </p:nvSpPr>
        <p:spPr>
          <a:xfrm>
            <a:off x="7359535" y="4611352"/>
            <a:ext cx="103909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="" xmlns:a16="http://schemas.microsoft.com/office/drawing/2014/main" id="{49F3B4E6-6D21-4800-8A52-B5B80DFD549D}"/>
              </a:ext>
            </a:extLst>
          </p:cNvPr>
          <p:cNvSpPr txBox="1"/>
          <p:nvPr/>
        </p:nvSpPr>
        <p:spPr>
          <a:xfrm>
            <a:off x="8592590" y="5199490"/>
            <a:ext cx="103909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1 ، 2 ، 5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809206B7-3911-4123-AE2E-4227E4FF3B3C}"/>
              </a:ext>
            </a:extLst>
          </p:cNvPr>
          <p:cNvSpPr txBox="1"/>
          <p:nvPr/>
        </p:nvSpPr>
        <p:spPr>
          <a:xfrm>
            <a:off x="7753004" y="5625064"/>
            <a:ext cx="83958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يساوي</a:t>
            </a:r>
          </a:p>
        </p:txBody>
      </p:sp>
    </p:spTree>
    <p:extLst>
      <p:ext uri="{BB962C8B-B14F-4D97-AF65-F5344CB8AC3E}">
        <p14:creationId xmlns="" xmlns:p14="http://schemas.microsoft.com/office/powerpoint/2010/main" val="202566413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4FC9FBCF-63FD-407B-B9F5-733013797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37241"/>
            <a:ext cx="10515600" cy="982505"/>
          </a:xfrm>
        </p:spPr>
        <p:txBody>
          <a:bodyPr/>
          <a:lstStyle/>
          <a:p>
            <a:pPr algn="ctr"/>
            <a:r>
              <a:rPr lang="ar-SA" dirty="0"/>
              <a:t>الاقتران الشامل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D10684B8-FF76-4EF6-9FC1-ED508D73C9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851" y="2899934"/>
            <a:ext cx="11668298" cy="11891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74213934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B3C2863F-A0BF-41BF-A8C0-8EDC73A3952E}"/>
              </a:ext>
            </a:extLst>
          </p:cNvPr>
          <p:cNvSpPr txBox="1"/>
          <p:nvPr/>
        </p:nvSpPr>
        <p:spPr>
          <a:xfrm>
            <a:off x="4580314" y="1146062"/>
            <a:ext cx="679149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أي </a:t>
            </a:r>
            <a:r>
              <a:rPr lang="ar-SA" sz="3200" dirty="0" err="1" smtClean="0"/>
              <a:t>الإقترانات</a:t>
            </a:r>
            <a:r>
              <a:rPr lang="ar-SA" sz="3200" dirty="0" smtClean="0"/>
              <a:t> </a:t>
            </a:r>
            <a:r>
              <a:rPr lang="ar-SA" sz="3200" dirty="0"/>
              <a:t>التالية تعد اقترانا شاملا و لماذا .</a:t>
            </a:r>
          </a:p>
        </p:txBody>
      </p:sp>
      <p:pic>
        <p:nvPicPr>
          <p:cNvPr id="8" name="صورة 7">
            <a:hlinkClick r:id="rId2" tooltip="مواد اثرائية وتدريبات رياضيات تاسع فصل اول"/>
            <a:extLst>
              <a:ext uri="{FF2B5EF4-FFF2-40B4-BE49-F238E27FC236}">
                <a16:creationId xmlns="" xmlns:a16="http://schemas.microsoft.com/office/drawing/2014/main" id="{90E01A17-E45E-40C5-B458-CDF85DD9F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7633" y="1940438"/>
            <a:ext cx="8937097" cy="4634930"/>
          </a:xfrm>
          <a:prstGeom prst="rect">
            <a:avLst/>
          </a:prstGeom>
        </p:spPr>
      </p:pic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0A1CAC82-8457-456A-B0DC-9D979383B76E}"/>
              </a:ext>
            </a:extLst>
          </p:cNvPr>
          <p:cNvSpPr txBox="1"/>
          <p:nvPr/>
        </p:nvSpPr>
        <p:spPr>
          <a:xfrm>
            <a:off x="6713834" y="5777347"/>
            <a:ext cx="317546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شامل ، لان مداه = المجال المقابل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78654C93-4A52-408E-9F9F-945C01ADD540}"/>
              </a:ext>
            </a:extLst>
          </p:cNvPr>
          <p:cNvSpPr txBox="1"/>
          <p:nvPr/>
        </p:nvSpPr>
        <p:spPr>
          <a:xfrm>
            <a:off x="2298965" y="5777347"/>
            <a:ext cx="368896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ليس شامل ، لأن مداه لا يساوي المجال المقابل</a:t>
            </a:r>
          </a:p>
        </p:txBody>
      </p:sp>
      <p:sp>
        <p:nvSpPr>
          <p:cNvPr id="11" name="عنوان 1">
            <a:extLst>
              <a:ext uri="{FF2B5EF4-FFF2-40B4-BE49-F238E27FC236}">
                <a16:creationId xmlns="" xmlns:a16="http://schemas.microsoft.com/office/drawing/2014/main" id="{D5709A9D-4023-4B25-AD6F-52B60536E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134" y="98150"/>
            <a:ext cx="10515600" cy="982505"/>
          </a:xfrm>
        </p:spPr>
        <p:txBody>
          <a:bodyPr/>
          <a:lstStyle/>
          <a:p>
            <a:pPr algn="ctr"/>
            <a:r>
              <a:rPr lang="ar-SA" dirty="0"/>
              <a:t>الاقتران الشامل </a:t>
            </a:r>
          </a:p>
        </p:txBody>
      </p:sp>
    </p:spTree>
    <p:extLst>
      <p:ext uri="{BB962C8B-B14F-4D97-AF65-F5344CB8AC3E}">
        <p14:creationId xmlns="" xmlns:p14="http://schemas.microsoft.com/office/powerpoint/2010/main" val="394954366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E1C1A385-C8EB-4B96-8009-2B39CD3424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15" y="1261324"/>
            <a:ext cx="12117185" cy="4516586"/>
          </a:xfrm>
          <a:prstGeom prst="rect">
            <a:avLst/>
          </a:prstGeom>
        </p:spPr>
      </p:pic>
      <p:sp>
        <p:nvSpPr>
          <p:cNvPr id="6" name="عنوان 1">
            <a:extLst>
              <a:ext uri="{FF2B5EF4-FFF2-40B4-BE49-F238E27FC236}">
                <a16:creationId xmlns="" xmlns:a16="http://schemas.microsoft.com/office/drawing/2014/main" id="{9BEA420A-D4F2-4B82-B046-CA8F4EFC0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289343"/>
            <a:ext cx="10515600" cy="982505"/>
          </a:xfrm>
        </p:spPr>
        <p:txBody>
          <a:bodyPr/>
          <a:lstStyle/>
          <a:p>
            <a:pPr algn="ctr"/>
            <a:r>
              <a:rPr lang="ar-SA" dirty="0"/>
              <a:t>الاقتران الشامل 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xmlns:mc="http://schemas.openxmlformats.org/markup-compatibility/2006" id="{72341DA4-4D22-4FF2-B285-A9604571B395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96000" y="2784922"/>
            <a:ext cx="885305" cy="373757"/>
          </a:xfrm>
          <a:prstGeom prst="rect">
            <a:avLst/>
          </a:prstGeom>
          <a:blipFill>
            <a:blip r:embed="rId3"/>
            <a:stretch>
              <a:fillRect t="-9836" r="-6207" b="-24590"/>
            </a:stretch>
          </a:blipFill>
        </p:spPr>
        <p:txBody>
          <a:bodyPr/>
          <a:lstStyle/>
          <a:p>
            <a:r>
              <a:rPr lang="ar-SA">
                <a:solidFill>
                  <a:srgbClr val="C00000"/>
                </a:solidFill>
              </a:rPr>
              <a:t> 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1" name="مربع نص 10">
                <a:extLst>
                  <a:ext uri="{FF2B5EF4-FFF2-40B4-BE49-F238E27FC236}">
                    <a16:creationId xmlns:a16="http://schemas.microsoft.com/office/drawing/2014/main" id="{FE2FE5E8-8EAD-480C-A364-C3EAAF9E33D0}"/>
                  </a:ext>
                </a:extLst>
              </p:cNvPr>
              <p:cNvSpPr txBox="1"/>
              <p:nvPr/>
            </p:nvSpPr>
            <p:spPr>
              <a:xfrm>
                <a:off x="1878675" y="2710107"/>
                <a:ext cx="976745" cy="3737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rtl="1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ar-SA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ar-SA" sz="18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18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3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1" name="مربع نص 10">
                <a:extLst>
                  <a:ext uri="{FF2B5EF4-FFF2-40B4-BE49-F238E27FC236}">
                    <a16:creationId xmlns="" xmlns:a16="http://schemas.microsoft.com/office/drawing/2014/main" id="{FE2FE5E8-8EAD-480C-A364-C3EAAF9E33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8675" y="2710107"/>
                <a:ext cx="976745" cy="373757"/>
              </a:xfrm>
              <a:prstGeom prst="rect">
                <a:avLst/>
              </a:prstGeom>
              <a:blipFill>
                <a:blip r:embed="rId4"/>
                <a:stretch>
                  <a:fillRect t="-9836" r="-6250" b="-2459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xmlns:mc="http://schemas.openxmlformats.org/markup-compatibility/2006" id="{2B8C83E9-F5A9-4624-A2A4-0EEAC69FBEBB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9069185" y="3503815"/>
            <a:ext cx="1043247" cy="373757"/>
          </a:xfrm>
          <a:prstGeom prst="rect">
            <a:avLst/>
          </a:prstGeom>
          <a:blipFill>
            <a:blip r:embed="rId5"/>
            <a:stretch>
              <a:fillRect t="-9836" r="-5263" b="-24590"/>
            </a:stretch>
          </a:blipFill>
        </p:spPr>
        <p:txBody>
          <a:bodyPr/>
          <a:lstStyle/>
          <a:p>
            <a:r>
              <a:rPr lang="ar-SA" b="1">
                <a:solidFill>
                  <a:srgbClr val="C00000"/>
                </a:solidFill>
              </a:rPr>
              <a:t> 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5" name="مربع نص 14">
                <a:extLst>
                  <a:ext uri="{FF2B5EF4-FFF2-40B4-BE49-F238E27FC236}">
                    <a16:creationId xmlns:a16="http://schemas.microsoft.com/office/drawing/2014/main" id="{7AEA5597-C04E-487C-9AE8-9B642060625C}"/>
                  </a:ext>
                </a:extLst>
              </p:cNvPr>
              <p:cNvSpPr txBox="1"/>
              <p:nvPr/>
            </p:nvSpPr>
            <p:spPr>
              <a:xfrm>
                <a:off x="5090159" y="3503814"/>
                <a:ext cx="1043248" cy="3737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rtl="1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ar-SA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ar-SA" sz="18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18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10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5" name="مربع نص 14">
                <a:extLst>
                  <a:ext uri="{FF2B5EF4-FFF2-40B4-BE49-F238E27FC236}">
                    <a16:creationId xmlns="" xmlns:a16="http://schemas.microsoft.com/office/drawing/2014/main" id="{7AEA5597-C04E-487C-9AE8-9B64206062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0159" y="3503814"/>
                <a:ext cx="1043248" cy="373757"/>
              </a:xfrm>
              <a:prstGeom prst="rect">
                <a:avLst/>
              </a:prstGeom>
              <a:blipFill>
                <a:blip r:embed="rId6"/>
                <a:stretch>
                  <a:fillRect t="-9836" r="-5263" b="-2459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مربع نص 15">
            <a:extLst>
              <a:ext uri="{FF2B5EF4-FFF2-40B4-BE49-F238E27FC236}">
                <a16:creationId xmlns="" xmlns:a16="http://schemas.microsoft.com/office/drawing/2014/main" id="{B34200B1-A2F0-457F-A7BB-015A18588B11}"/>
              </a:ext>
            </a:extLst>
          </p:cNvPr>
          <p:cNvSpPr txBox="1"/>
          <p:nvPr/>
        </p:nvSpPr>
        <p:spPr>
          <a:xfrm>
            <a:off x="5029200" y="2784922"/>
            <a:ext cx="35744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6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="" xmlns:a16="http://schemas.microsoft.com/office/drawing/2014/main" id="{EE16D480-A7BC-49D0-B2A0-A2039809CFC6}"/>
              </a:ext>
            </a:extLst>
          </p:cNvPr>
          <p:cNvSpPr txBox="1"/>
          <p:nvPr/>
        </p:nvSpPr>
        <p:spPr>
          <a:xfrm>
            <a:off x="914398" y="2752656"/>
            <a:ext cx="35744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9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="" xmlns:a16="http://schemas.microsoft.com/office/drawing/2014/main" id="{4344448C-7CDE-4259-8753-9C0E5D899CA2}"/>
              </a:ext>
            </a:extLst>
          </p:cNvPr>
          <p:cNvSpPr txBox="1"/>
          <p:nvPr/>
        </p:nvSpPr>
        <p:spPr>
          <a:xfrm>
            <a:off x="7996844" y="3508239"/>
            <a:ext cx="55972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27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="" xmlns:a16="http://schemas.microsoft.com/office/drawing/2014/main" id="{C56C97A9-E1E5-48C1-9263-1AD5630D1325}"/>
              </a:ext>
            </a:extLst>
          </p:cNvPr>
          <p:cNvSpPr txBox="1"/>
          <p:nvPr/>
        </p:nvSpPr>
        <p:spPr>
          <a:xfrm>
            <a:off x="4012277" y="3514850"/>
            <a:ext cx="55972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30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="" xmlns:a16="http://schemas.microsoft.com/office/drawing/2014/main" id="{3BEC2AD2-3E62-4BD6-9B28-F40062214FDB}"/>
              </a:ext>
            </a:extLst>
          </p:cNvPr>
          <p:cNvSpPr txBox="1"/>
          <p:nvPr/>
        </p:nvSpPr>
        <p:spPr>
          <a:xfrm>
            <a:off x="8814261" y="4248952"/>
            <a:ext cx="35744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6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="" xmlns:a16="http://schemas.microsoft.com/office/drawing/2014/main" id="{57E3D65E-2CD5-45FF-9DC2-48D337C19838}"/>
              </a:ext>
            </a:extLst>
          </p:cNvPr>
          <p:cNvSpPr txBox="1"/>
          <p:nvPr/>
        </p:nvSpPr>
        <p:spPr>
          <a:xfrm>
            <a:off x="8097981" y="4248952"/>
            <a:ext cx="35744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9</a:t>
            </a:r>
          </a:p>
        </p:txBody>
      </p:sp>
      <p:sp>
        <p:nvSpPr>
          <p:cNvPr id="22" name="مربع نص 21">
            <a:extLst>
              <a:ext uri="{FF2B5EF4-FFF2-40B4-BE49-F238E27FC236}">
                <a16:creationId xmlns="" xmlns:a16="http://schemas.microsoft.com/office/drawing/2014/main" id="{D95A727E-897A-4016-BD4E-97772FF8432B}"/>
              </a:ext>
            </a:extLst>
          </p:cNvPr>
          <p:cNvSpPr txBox="1"/>
          <p:nvPr/>
        </p:nvSpPr>
        <p:spPr>
          <a:xfrm>
            <a:off x="7358841" y="4248952"/>
            <a:ext cx="55972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27</a:t>
            </a:r>
          </a:p>
        </p:txBody>
      </p:sp>
      <p:sp>
        <p:nvSpPr>
          <p:cNvPr id="23" name="مربع نص 22">
            <a:extLst>
              <a:ext uri="{FF2B5EF4-FFF2-40B4-BE49-F238E27FC236}">
                <a16:creationId xmlns="" xmlns:a16="http://schemas.microsoft.com/office/drawing/2014/main" id="{71D8E217-3EB8-4A58-920D-6F02D9990457}"/>
              </a:ext>
            </a:extLst>
          </p:cNvPr>
          <p:cNvSpPr txBox="1"/>
          <p:nvPr/>
        </p:nvSpPr>
        <p:spPr>
          <a:xfrm>
            <a:off x="6658492" y="4302421"/>
            <a:ext cx="55972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30</a:t>
            </a:r>
          </a:p>
        </p:txBody>
      </p:sp>
      <p:sp>
        <p:nvSpPr>
          <p:cNvPr id="24" name="مربع نص 23">
            <a:extLst>
              <a:ext uri="{FF2B5EF4-FFF2-40B4-BE49-F238E27FC236}">
                <a16:creationId xmlns="" xmlns:a16="http://schemas.microsoft.com/office/drawing/2014/main" id="{BE9705E3-FBBD-4369-9FBA-1EB3C51EB715}"/>
              </a:ext>
            </a:extLst>
          </p:cNvPr>
          <p:cNvSpPr txBox="1"/>
          <p:nvPr/>
        </p:nvSpPr>
        <p:spPr>
          <a:xfrm>
            <a:off x="816036" y="5031389"/>
            <a:ext cx="616526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ليس شامل ، لان مداه لا يساوي المجال المقابل له</a:t>
            </a:r>
          </a:p>
        </p:txBody>
      </p:sp>
    </p:spTree>
    <p:extLst>
      <p:ext uri="{BB962C8B-B14F-4D97-AF65-F5344CB8AC3E}">
        <p14:creationId xmlns="" xmlns:p14="http://schemas.microsoft.com/office/powerpoint/2010/main" val="160771326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F2C80C93-E4CB-4A3C-B4F7-5E5A00FB6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386" y="148994"/>
            <a:ext cx="10515600" cy="707217"/>
          </a:xfrm>
        </p:spPr>
        <p:txBody>
          <a:bodyPr/>
          <a:lstStyle/>
          <a:p>
            <a:pPr algn="ctr"/>
            <a:r>
              <a:rPr lang="ar-SA" dirty="0"/>
              <a:t>الاقتران واحد لواحد</a:t>
            </a:r>
          </a:p>
        </p:txBody>
      </p:sp>
      <p:pic>
        <p:nvPicPr>
          <p:cNvPr id="5" name="صورة 4">
            <a:hlinkClick r:id="rId2" tooltip="امتحانات راياضيات الصف التاسع الفصل الدراسي الاول"/>
            <a:extLst>
              <a:ext uri="{FF2B5EF4-FFF2-40B4-BE49-F238E27FC236}">
                <a16:creationId xmlns="" xmlns:a16="http://schemas.microsoft.com/office/drawing/2014/main" id="{F48530E5-C3E2-4FA0-A357-F64587364F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583" y="856210"/>
            <a:ext cx="11665981" cy="6001790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D300ECC2-A696-4044-9447-B2414F6F3B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6457" y="4770442"/>
            <a:ext cx="428685" cy="342948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64F03860-D83D-4EF3-BF5F-E7D55D1719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8530" y="4749660"/>
            <a:ext cx="285790" cy="333422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="" xmlns:a16="http://schemas.microsoft.com/office/drawing/2014/main" id="{BE5B1963-9EAD-4F67-99F3-522F05F0D6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6979" y="3857105"/>
            <a:ext cx="238158" cy="438211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CEB7BBB8-44F1-4C30-8287-DEAB7A48BD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2435" y="4632401"/>
            <a:ext cx="238158" cy="438211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="" xmlns:a16="http://schemas.microsoft.com/office/drawing/2014/main" id="{B1F97EED-29C7-47CE-8BFC-7409E0F13D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09888" y="4692502"/>
            <a:ext cx="228632" cy="390580"/>
          </a:xfrm>
          <a:prstGeom prst="rect">
            <a:avLst/>
          </a:prstGeom>
        </p:spPr>
      </p:pic>
      <p:sp>
        <p:nvSpPr>
          <p:cNvPr id="18" name="مربع نص 17">
            <a:extLst>
              <a:ext uri="{FF2B5EF4-FFF2-40B4-BE49-F238E27FC236}">
                <a16:creationId xmlns="" xmlns:a16="http://schemas.microsoft.com/office/drawing/2014/main" id="{D45B0985-DFBD-4B5B-B742-626612F962AE}"/>
              </a:ext>
            </a:extLst>
          </p:cNvPr>
          <p:cNvSpPr txBox="1"/>
          <p:nvPr/>
        </p:nvSpPr>
        <p:spPr>
          <a:xfrm>
            <a:off x="6866313" y="6001790"/>
            <a:ext cx="83958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dirty="0">
                <a:solidFill>
                  <a:srgbClr val="C00000"/>
                </a:solidFill>
              </a:rPr>
              <a:t>لا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="" xmlns:a16="http://schemas.microsoft.com/office/drawing/2014/main" id="{CB8B0FB5-5BAC-4060-B730-98DA7802C85D}"/>
              </a:ext>
            </a:extLst>
          </p:cNvPr>
          <p:cNvSpPr txBox="1"/>
          <p:nvPr/>
        </p:nvSpPr>
        <p:spPr>
          <a:xfrm>
            <a:off x="2314071" y="5938380"/>
            <a:ext cx="83958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dirty="0">
                <a:solidFill>
                  <a:srgbClr val="C00000"/>
                </a:solidFill>
              </a:rPr>
              <a:t>نعم</a:t>
            </a:r>
          </a:p>
        </p:txBody>
      </p:sp>
    </p:spTree>
    <p:extLst>
      <p:ext uri="{BB962C8B-B14F-4D97-AF65-F5344CB8AC3E}">
        <p14:creationId xmlns="" xmlns:p14="http://schemas.microsoft.com/office/powerpoint/2010/main" val="165422874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813FE427-07D5-4626-9D6E-E1F9618A09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41" y="2187000"/>
            <a:ext cx="11752917" cy="31663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عنوان 1">
            <a:extLst>
              <a:ext uri="{FF2B5EF4-FFF2-40B4-BE49-F238E27FC236}">
                <a16:creationId xmlns="" xmlns:a16="http://schemas.microsoft.com/office/drawing/2014/main" id="{42A0D125-EB20-48EB-96B6-12157B8B8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6389" y="539692"/>
            <a:ext cx="10515600" cy="707217"/>
          </a:xfrm>
        </p:spPr>
        <p:txBody>
          <a:bodyPr/>
          <a:lstStyle/>
          <a:p>
            <a:pPr algn="ctr"/>
            <a:r>
              <a:rPr lang="ar-SA" dirty="0"/>
              <a:t>الاقتران واحد لواحد</a:t>
            </a:r>
          </a:p>
        </p:txBody>
      </p:sp>
    </p:spTree>
    <p:extLst>
      <p:ext uri="{BB962C8B-B14F-4D97-AF65-F5344CB8AC3E}">
        <p14:creationId xmlns="" xmlns:p14="http://schemas.microsoft.com/office/powerpoint/2010/main" val="287976863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>
            <a:extLst>
              <a:ext uri="{FF2B5EF4-FFF2-40B4-BE49-F238E27FC236}">
                <a16:creationId xmlns="" xmlns:a16="http://schemas.microsoft.com/office/drawing/2014/main" id="{84B4AF3E-17AF-4669-93BE-71998EDD3F33}"/>
              </a:ext>
            </a:extLst>
          </p:cNvPr>
          <p:cNvSpPr txBox="1"/>
          <p:nvPr/>
        </p:nvSpPr>
        <p:spPr>
          <a:xfrm>
            <a:off x="3848793" y="1304005"/>
            <a:ext cx="74066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أي </a:t>
            </a:r>
            <a:r>
              <a:rPr lang="ar-SA" sz="3200" dirty="0" err="1"/>
              <a:t>الاقترانات</a:t>
            </a:r>
            <a:r>
              <a:rPr lang="ar-SA" sz="3200" dirty="0"/>
              <a:t> التالية تعد اقترانا واحدا لواحد و لماذا .</a:t>
            </a:r>
          </a:p>
        </p:txBody>
      </p:sp>
      <p:sp>
        <p:nvSpPr>
          <p:cNvPr id="5" name="عنوان 1">
            <a:extLst>
              <a:ext uri="{FF2B5EF4-FFF2-40B4-BE49-F238E27FC236}">
                <a16:creationId xmlns="" xmlns:a16="http://schemas.microsoft.com/office/drawing/2014/main" id="{FF166BA6-6BBE-4491-9084-079A533CD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6389" y="340187"/>
            <a:ext cx="10515600" cy="707217"/>
          </a:xfrm>
        </p:spPr>
        <p:txBody>
          <a:bodyPr/>
          <a:lstStyle/>
          <a:p>
            <a:pPr algn="ctr"/>
            <a:r>
              <a:rPr lang="ar-SA" dirty="0"/>
              <a:t>الاقتران واحد لواحد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409C37B1-5933-4DCB-B6CE-C1B1CC1F11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435" y="1987976"/>
            <a:ext cx="9343507" cy="4870024"/>
          </a:xfrm>
          <a:prstGeom prst="rect">
            <a:avLst/>
          </a:prstGeom>
        </p:spPr>
      </p:pic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F32BC75B-7EB1-4CFA-8F86-AD9476A12801}"/>
              </a:ext>
            </a:extLst>
          </p:cNvPr>
          <p:cNvSpPr txBox="1"/>
          <p:nvPr/>
        </p:nvSpPr>
        <p:spPr>
          <a:xfrm>
            <a:off x="6458989" y="6026726"/>
            <a:ext cx="369500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ليس واحد لواحد، لأن العنصران 1 و 5 لهما نفس الصورة و هي 4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6483C4B6-4662-420D-9848-83A78336F284}"/>
              </a:ext>
            </a:extLst>
          </p:cNvPr>
          <p:cNvSpPr txBox="1"/>
          <p:nvPr/>
        </p:nvSpPr>
        <p:spPr>
          <a:xfrm>
            <a:off x="2038004" y="6026726"/>
            <a:ext cx="369500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واحد لواحد، لأن كل عنصر في المدى صورة لعنصر واخد فقط في المجال</a:t>
            </a:r>
          </a:p>
        </p:txBody>
      </p:sp>
    </p:spTree>
    <p:extLst>
      <p:ext uri="{BB962C8B-B14F-4D97-AF65-F5344CB8AC3E}">
        <p14:creationId xmlns="" xmlns:p14="http://schemas.microsoft.com/office/powerpoint/2010/main" val="39833597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9C09E65C-42CA-4034-9F3A-480B3E1F4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5497"/>
            <a:ext cx="10515600" cy="840220"/>
          </a:xfrm>
        </p:spPr>
        <p:txBody>
          <a:bodyPr/>
          <a:lstStyle/>
          <a:p>
            <a:pPr algn="ctr"/>
            <a:r>
              <a:rPr lang="ar-SA" dirty="0"/>
              <a:t>اقتران التناظر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1040A377-2654-462B-ACF6-BC5CDF147C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866" y="1424946"/>
            <a:ext cx="10020268" cy="4008108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1EF98682-FDFF-4CBF-9468-90A856A3DA93}"/>
              </a:ext>
            </a:extLst>
          </p:cNvPr>
          <p:cNvSpPr txBox="1"/>
          <p:nvPr/>
        </p:nvSpPr>
        <p:spPr>
          <a:xfrm>
            <a:off x="-85205" y="2820385"/>
            <a:ext cx="60973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لأن كل عنصر في المدى صورة لعنصر واخد فقط في المجال</a:t>
            </a:r>
            <a:endParaRPr lang="ar-SA" dirty="0"/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F92BF06E-04DF-4367-9509-9DF8591C77DF}"/>
              </a:ext>
            </a:extLst>
          </p:cNvPr>
          <p:cNvSpPr txBox="1"/>
          <p:nvPr/>
        </p:nvSpPr>
        <p:spPr>
          <a:xfrm>
            <a:off x="756457" y="3668284"/>
            <a:ext cx="52557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نعم ، لان مداه = المجال المقابل</a:t>
            </a:r>
            <a:endParaRPr lang="ar-SA" dirty="0"/>
          </a:p>
        </p:txBody>
      </p:sp>
    </p:spTree>
    <p:extLst>
      <p:ext uri="{BB962C8B-B14F-4D97-AF65-F5344CB8AC3E}">
        <p14:creationId xmlns="" xmlns:p14="http://schemas.microsoft.com/office/powerpoint/2010/main" val="306447058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D4FABB2D-362C-4783-812D-5A953FA0DE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109" y="2509590"/>
            <a:ext cx="11787782" cy="206705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عنوان 1">
            <a:extLst>
              <a:ext uri="{FF2B5EF4-FFF2-40B4-BE49-F238E27FC236}">
                <a16:creationId xmlns="" xmlns:a16="http://schemas.microsoft.com/office/drawing/2014/main" id="{AEC18E80-9087-4336-82A5-0F5CB72C4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7882"/>
            <a:ext cx="10515600" cy="840220"/>
          </a:xfrm>
        </p:spPr>
        <p:txBody>
          <a:bodyPr/>
          <a:lstStyle/>
          <a:p>
            <a:pPr algn="ctr"/>
            <a:r>
              <a:rPr lang="ar-SA" dirty="0"/>
              <a:t>اقتران التناظر</a:t>
            </a:r>
          </a:p>
        </p:txBody>
      </p:sp>
    </p:spTree>
    <p:extLst>
      <p:ext uri="{BB962C8B-B14F-4D97-AF65-F5344CB8AC3E}">
        <p14:creationId xmlns="" xmlns:p14="http://schemas.microsoft.com/office/powerpoint/2010/main" val="188202418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>
            <a:extLst>
              <a:ext uri="{FF2B5EF4-FFF2-40B4-BE49-F238E27FC236}">
                <a16:creationId xmlns="" xmlns:a16="http://schemas.microsoft.com/office/drawing/2014/main" id="{6DC9A714-9907-45C5-96B3-76C9E08D9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5497"/>
            <a:ext cx="10515600" cy="840220"/>
          </a:xfrm>
        </p:spPr>
        <p:txBody>
          <a:bodyPr/>
          <a:lstStyle/>
          <a:p>
            <a:pPr algn="ctr"/>
            <a:r>
              <a:rPr lang="ar-SA" dirty="0"/>
              <a:t>اقتران التناظر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2160EFF4-4629-4CA7-87F4-05F920B5F885}"/>
              </a:ext>
            </a:extLst>
          </p:cNvPr>
          <p:cNvSpPr txBox="1"/>
          <p:nvPr/>
        </p:nvSpPr>
        <p:spPr>
          <a:xfrm>
            <a:off x="3832167" y="1175814"/>
            <a:ext cx="74066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أي </a:t>
            </a:r>
            <a:r>
              <a:rPr lang="ar-SA" sz="3200" dirty="0" err="1"/>
              <a:t>الاقترانات</a:t>
            </a:r>
            <a:r>
              <a:rPr lang="ar-SA" sz="3200" dirty="0"/>
              <a:t> التالية تعد اقتران تناظر و لماذا .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5AC4BF86-8BC2-4322-A78B-F77D8F8A9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310" y="1880687"/>
            <a:ext cx="9699379" cy="4977313"/>
          </a:xfrm>
          <a:prstGeom prst="rect">
            <a:avLst/>
          </a:prstGeom>
        </p:spPr>
      </p:pic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C4BD09F4-C445-483B-B919-F28E84D0F109}"/>
              </a:ext>
            </a:extLst>
          </p:cNvPr>
          <p:cNvSpPr txBox="1"/>
          <p:nvPr/>
        </p:nvSpPr>
        <p:spPr>
          <a:xfrm>
            <a:off x="6359236" y="5996172"/>
            <a:ext cx="369500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اقتران تناظر ، لأنه اقتران شامل و اقتران واحد لواحد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85227087-4585-4621-9424-9F7355615B0C}"/>
              </a:ext>
            </a:extLst>
          </p:cNvPr>
          <p:cNvSpPr txBox="1"/>
          <p:nvPr/>
        </p:nvSpPr>
        <p:spPr>
          <a:xfrm>
            <a:off x="1851660" y="6014462"/>
            <a:ext cx="369500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ليس اقتران تناظر ، لأنه ليس واحد لواحد</a:t>
            </a:r>
          </a:p>
        </p:txBody>
      </p:sp>
    </p:spTree>
    <p:extLst>
      <p:ext uri="{BB962C8B-B14F-4D97-AF65-F5344CB8AC3E}">
        <p14:creationId xmlns="" xmlns:p14="http://schemas.microsoft.com/office/powerpoint/2010/main" val="162089517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>
            <a:extLst>
              <a:ext uri="{FF2B5EF4-FFF2-40B4-BE49-F238E27FC236}">
                <a16:creationId xmlns="" xmlns:a16="http://schemas.microsoft.com/office/drawing/2014/main" id="{A2D6B632-FD74-4988-9EB7-2687355DE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98130"/>
            <a:ext cx="10515600" cy="840220"/>
          </a:xfrm>
        </p:spPr>
        <p:txBody>
          <a:bodyPr/>
          <a:lstStyle/>
          <a:p>
            <a:pPr algn="ctr"/>
            <a:r>
              <a:rPr lang="ar-SA" dirty="0"/>
              <a:t>اقتران التناظر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7892BEC6-1DE1-4478-8D32-D0315E1745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0858"/>
            <a:ext cx="11990334" cy="3399905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8592519C-40C3-418D-8B75-CE3F17CE2E1D}"/>
              </a:ext>
            </a:extLst>
          </p:cNvPr>
          <p:cNvSpPr txBox="1"/>
          <p:nvPr/>
        </p:nvSpPr>
        <p:spPr>
          <a:xfrm>
            <a:off x="4823073" y="2836426"/>
            <a:ext cx="111390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(-3)2 + 1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2F631017-49EB-48D6-ACDC-89A32D57FE5A}"/>
              </a:ext>
            </a:extLst>
          </p:cNvPr>
          <p:cNvSpPr txBox="1"/>
          <p:nvPr/>
        </p:nvSpPr>
        <p:spPr>
          <a:xfrm>
            <a:off x="3217026" y="2816229"/>
            <a:ext cx="111390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10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69AC8CE4-C0A4-493C-AB1F-224C32ACEF43}"/>
              </a:ext>
            </a:extLst>
          </p:cNvPr>
          <p:cNvSpPr txBox="1"/>
          <p:nvPr/>
        </p:nvSpPr>
        <p:spPr>
          <a:xfrm>
            <a:off x="3100648" y="3499658"/>
            <a:ext cx="352459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لا ، لأن 10 هي صورة كل من 3 و -3 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2F1565B2-9A1F-4C3F-8509-B75B3608DD13}"/>
              </a:ext>
            </a:extLst>
          </p:cNvPr>
          <p:cNvSpPr txBox="1"/>
          <p:nvPr/>
        </p:nvSpPr>
        <p:spPr>
          <a:xfrm>
            <a:off x="755072" y="4048160"/>
            <a:ext cx="5687291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لان مداه لا يساوي المجال المقابل حيث المجال المقابل هو ح بينما المدى الاعداد الحقيقية التي أكبر أو تساوي 1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="" xmlns:a16="http://schemas.microsoft.com/office/drawing/2014/main" id="{813DF067-213B-4964-80EA-08D69FE25F73}"/>
              </a:ext>
            </a:extLst>
          </p:cNvPr>
          <p:cNvSpPr txBox="1"/>
          <p:nvPr/>
        </p:nvSpPr>
        <p:spPr>
          <a:xfrm>
            <a:off x="6724996" y="5187142"/>
            <a:ext cx="481306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لا ، </a:t>
            </a:r>
            <a:r>
              <a:rPr lang="ar-SA" b="1" dirty="0" err="1">
                <a:solidFill>
                  <a:srgbClr val="C00000"/>
                </a:solidFill>
              </a:rPr>
              <a:t>لانه</a:t>
            </a:r>
            <a:r>
              <a:rPr lang="ar-SA" b="1" dirty="0">
                <a:solidFill>
                  <a:srgbClr val="C00000"/>
                </a:solidFill>
              </a:rPr>
              <a:t> ليس واحد لواحد و ليس شامل </a:t>
            </a:r>
          </a:p>
          <a:p>
            <a:endParaRPr lang="ar-SA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978536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8E436D59-E6B3-4CE2-887F-1A492821C3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799" y="858907"/>
            <a:ext cx="10133638" cy="1784540"/>
          </a:xfrm>
          <a:prstGeom prst="rect">
            <a:avLst/>
          </a:prstGeom>
        </p:spPr>
      </p:pic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A0CE74A8-A5EA-4DCB-A15A-C48B37C288AB}"/>
              </a:ext>
            </a:extLst>
          </p:cNvPr>
          <p:cNvSpPr txBox="1"/>
          <p:nvPr/>
        </p:nvSpPr>
        <p:spPr>
          <a:xfrm>
            <a:off x="9360131" y="108065"/>
            <a:ext cx="261850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تمارين و مسائل</a:t>
            </a:r>
          </a:p>
        </p:txBody>
      </p:sp>
      <p:pic>
        <p:nvPicPr>
          <p:cNvPr id="12" name="صورة 11">
            <a:extLst>
              <a:ext uri="{FF2B5EF4-FFF2-40B4-BE49-F238E27FC236}">
                <a16:creationId xmlns="" xmlns:a16="http://schemas.microsoft.com/office/drawing/2014/main" id="{3B23AA66-B2F1-47C1-8844-3FCCB09276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8756" y="2662133"/>
            <a:ext cx="3820058" cy="447737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="" xmlns:a16="http://schemas.microsoft.com/office/drawing/2014/main" id="{97F48CC7-E15A-475F-8236-5B5AB9F325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094" y="2662133"/>
            <a:ext cx="3734321" cy="495369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="" xmlns:a16="http://schemas.microsoft.com/office/drawing/2014/main" id="{5E9459B8-03BD-4622-B518-0248684A69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8252" y="3176188"/>
            <a:ext cx="3496163" cy="523948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="" xmlns:a16="http://schemas.microsoft.com/office/drawing/2014/main" id="{1A060BD5-927D-4E53-A7B4-0E46BE594A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0074" y="3214782"/>
            <a:ext cx="3410426" cy="495369"/>
          </a:xfrm>
          <a:prstGeom prst="rect">
            <a:avLst/>
          </a:prstGeom>
        </p:spPr>
      </p:pic>
      <p:sp>
        <p:nvSpPr>
          <p:cNvPr id="19" name="مربع نص 18">
            <a:extLst>
              <a:ext uri="{FF2B5EF4-FFF2-40B4-BE49-F238E27FC236}">
                <a16:creationId xmlns="" xmlns:a16="http://schemas.microsoft.com/office/drawing/2014/main" id="{DF9B4716-28AC-4673-B6D4-27C49DE1F16F}"/>
              </a:ext>
            </a:extLst>
          </p:cNvPr>
          <p:cNvSpPr txBox="1"/>
          <p:nvPr/>
        </p:nvSpPr>
        <p:spPr>
          <a:xfrm>
            <a:off x="8154785" y="3948545"/>
            <a:ext cx="313389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المدى = { -3 ، -1 ، 1 ، 3 }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="" xmlns:a16="http://schemas.microsoft.com/office/drawing/2014/main" id="{A1282D8D-439E-4717-96DD-3FA8F3FE5018}"/>
              </a:ext>
            </a:extLst>
          </p:cNvPr>
          <p:cNvSpPr txBox="1"/>
          <p:nvPr/>
        </p:nvSpPr>
        <p:spPr>
          <a:xfrm>
            <a:off x="4131425" y="4685098"/>
            <a:ext cx="704919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FF0000"/>
                </a:solidFill>
              </a:rPr>
              <a:t>ليس شامل ، لان المدى لا يساوي المجال المقابل 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="" xmlns:a16="http://schemas.microsoft.com/office/drawing/2014/main" id="{9F0BB547-BB5B-48D4-90C6-84C7C82D5571}"/>
              </a:ext>
            </a:extLst>
          </p:cNvPr>
          <p:cNvSpPr txBox="1"/>
          <p:nvPr/>
        </p:nvSpPr>
        <p:spPr>
          <a:xfrm>
            <a:off x="11180618" y="2719809"/>
            <a:ext cx="96427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chemeClr val="bg2">
                    <a:lumMod val="25000"/>
                  </a:schemeClr>
                </a:solidFill>
              </a:rPr>
              <a:t>الحل :</a:t>
            </a:r>
          </a:p>
        </p:txBody>
      </p:sp>
    </p:spTree>
    <p:extLst>
      <p:ext uri="{BB962C8B-B14F-4D97-AF65-F5344CB8AC3E}">
        <p14:creationId xmlns="" xmlns:p14="http://schemas.microsoft.com/office/powerpoint/2010/main" val="250857047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>
            <a:extLst>
              <a:ext uri="{FF2B5EF4-FFF2-40B4-BE49-F238E27FC236}">
                <a16:creationId xmlns="" xmlns:a16="http://schemas.microsoft.com/office/drawing/2014/main" id="{1223FA81-0F86-47F5-986E-7A04AFD855B9}"/>
              </a:ext>
            </a:extLst>
          </p:cNvPr>
          <p:cNvSpPr txBox="1"/>
          <p:nvPr/>
        </p:nvSpPr>
        <p:spPr>
          <a:xfrm>
            <a:off x="9360131" y="108065"/>
            <a:ext cx="261850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تمارين و مسائل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1A10BA3A-5276-4F39-8991-F2987BFE5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594" y="879539"/>
            <a:ext cx="10905981" cy="1306708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026CC2CF-D561-44C7-90C5-8FAB8BF3DF8B}"/>
              </a:ext>
            </a:extLst>
          </p:cNvPr>
          <p:cNvSpPr txBox="1"/>
          <p:nvPr/>
        </p:nvSpPr>
        <p:spPr>
          <a:xfrm>
            <a:off x="9476509" y="2518756"/>
            <a:ext cx="182048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ق(2) = (2)2 = 4 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E92E45BB-EA15-4FDE-9F9A-530F864FA3A4}"/>
              </a:ext>
            </a:extLst>
          </p:cNvPr>
          <p:cNvSpPr txBox="1"/>
          <p:nvPr/>
        </p:nvSpPr>
        <p:spPr>
          <a:xfrm>
            <a:off x="6691744" y="3186361"/>
            <a:ext cx="182048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ق(-1) = (-1)2 = 1 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C5E986F7-557A-461E-925F-A2438D32DA10}"/>
              </a:ext>
            </a:extLst>
          </p:cNvPr>
          <p:cNvSpPr txBox="1"/>
          <p:nvPr/>
        </p:nvSpPr>
        <p:spPr>
          <a:xfrm>
            <a:off x="3261359" y="2518756"/>
            <a:ext cx="182048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ق(-2) = (-2)2 = 4 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A28F5F08-0E9C-4980-800C-F59B06DE014A}"/>
              </a:ext>
            </a:extLst>
          </p:cNvPr>
          <p:cNvSpPr txBox="1"/>
          <p:nvPr/>
        </p:nvSpPr>
        <p:spPr>
          <a:xfrm>
            <a:off x="6691745" y="2518756"/>
            <a:ext cx="182048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ق(0) = (0)2 = 0 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="" xmlns:a16="http://schemas.microsoft.com/office/drawing/2014/main" id="{ED86E379-A6AB-43B6-AEAC-3C5B78EDEF19}"/>
              </a:ext>
            </a:extLst>
          </p:cNvPr>
          <p:cNvSpPr txBox="1"/>
          <p:nvPr/>
        </p:nvSpPr>
        <p:spPr>
          <a:xfrm>
            <a:off x="9476508" y="3186361"/>
            <a:ext cx="182048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ق(1) = (1)2 = 1 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168B2057-924B-46EF-AEC3-5C6C2EEAE23A}"/>
              </a:ext>
            </a:extLst>
          </p:cNvPr>
          <p:cNvSpPr txBox="1"/>
          <p:nvPr/>
        </p:nvSpPr>
        <p:spPr>
          <a:xfrm>
            <a:off x="3261359" y="3186361"/>
            <a:ext cx="182048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ق(-3) = (-3)2 = 9 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2A0F0BC7-C8D3-4CD6-AA48-031D54323685}"/>
              </a:ext>
            </a:extLst>
          </p:cNvPr>
          <p:cNvSpPr txBox="1"/>
          <p:nvPr/>
        </p:nvSpPr>
        <p:spPr>
          <a:xfrm>
            <a:off x="688571" y="4140308"/>
            <a:ext cx="10814857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C00000"/>
                </a:solidFill>
              </a:rPr>
              <a:t>ليس شامل ، للان مداه لا يساوي مجاله المقابل حيث  مداه الأعداد الصحيحة الموجبة و الصفر لكن مجاله المقابل الأعداد الصحيحة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="" xmlns:a16="http://schemas.microsoft.com/office/drawing/2014/main" id="{2935CFDF-E974-4AF2-BD27-952C2822BB31}"/>
              </a:ext>
            </a:extLst>
          </p:cNvPr>
          <p:cNvSpPr txBox="1"/>
          <p:nvPr/>
        </p:nvSpPr>
        <p:spPr>
          <a:xfrm>
            <a:off x="11155678" y="2132306"/>
            <a:ext cx="96427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chemeClr val="bg2">
                    <a:lumMod val="25000"/>
                  </a:schemeClr>
                </a:solidFill>
              </a:rPr>
              <a:t>الحل :</a:t>
            </a:r>
          </a:p>
        </p:txBody>
      </p:sp>
    </p:spTree>
    <p:extLst>
      <p:ext uri="{BB962C8B-B14F-4D97-AF65-F5344CB8AC3E}">
        <p14:creationId xmlns="" xmlns:p14="http://schemas.microsoft.com/office/powerpoint/2010/main" val="182617686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9B17F2DD-E7AD-475C-B1D2-3A57C6E1BC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0" y="931659"/>
            <a:ext cx="8155175" cy="1577265"/>
          </a:xfrm>
          <a:prstGeom prst="rect">
            <a:avLst/>
          </a:prstGeom>
        </p:spPr>
      </p:pic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6A3C3D91-FD4C-44CA-AF3F-BFB911587606}"/>
              </a:ext>
            </a:extLst>
          </p:cNvPr>
          <p:cNvSpPr txBox="1"/>
          <p:nvPr/>
        </p:nvSpPr>
        <p:spPr>
          <a:xfrm>
            <a:off x="9360131" y="108065"/>
            <a:ext cx="261850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تمارين و مسائل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1E1EE5C9-7EA5-4045-80EC-B313C7E19815}"/>
              </a:ext>
            </a:extLst>
          </p:cNvPr>
          <p:cNvSpPr txBox="1"/>
          <p:nvPr/>
        </p:nvSpPr>
        <p:spPr>
          <a:xfrm>
            <a:off x="2967644" y="2686187"/>
            <a:ext cx="840020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dirty="0">
                <a:solidFill>
                  <a:srgbClr val="C00000"/>
                </a:solidFill>
              </a:rPr>
              <a:t>ليست واحد لواحد ، لأن 1 هي صورة كل من س و ل 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1F835183-FEED-4C36-819B-F3412DEECF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780" y="3509781"/>
            <a:ext cx="7436997" cy="738023"/>
          </a:xfrm>
          <a:prstGeom prst="rect">
            <a:avLst/>
          </a:prstGeom>
        </p:spPr>
      </p:pic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AB310E31-14BC-4BDB-AFB3-1CD9B098D07A}"/>
              </a:ext>
            </a:extLst>
          </p:cNvPr>
          <p:cNvSpPr txBox="1"/>
          <p:nvPr/>
        </p:nvSpPr>
        <p:spPr>
          <a:xfrm>
            <a:off x="37408" y="4483256"/>
            <a:ext cx="113304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solidFill>
                  <a:srgbClr val="C00000"/>
                </a:solidFill>
              </a:rPr>
              <a:t>واحد لواحد، لأن كل عنصر في المدى صورة لعنصر واخد فقط في المجال</a:t>
            </a:r>
          </a:p>
        </p:txBody>
      </p:sp>
    </p:spTree>
    <p:extLst>
      <p:ext uri="{BB962C8B-B14F-4D97-AF65-F5344CB8AC3E}">
        <p14:creationId xmlns="" xmlns:p14="http://schemas.microsoft.com/office/powerpoint/2010/main" val="218768832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>
            <a:extLst>
              <a:ext uri="{FF2B5EF4-FFF2-40B4-BE49-F238E27FC236}">
                <a16:creationId xmlns="" xmlns:a16="http://schemas.microsoft.com/office/drawing/2014/main" id="{DA0790DC-4ED4-410B-981B-280555D86502}"/>
              </a:ext>
            </a:extLst>
          </p:cNvPr>
          <p:cNvSpPr txBox="1"/>
          <p:nvPr/>
        </p:nvSpPr>
        <p:spPr>
          <a:xfrm>
            <a:off x="9360131" y="108065"/>
            <a:ext cx="261850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تمارين و مسائل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654EDE3D-C8F0-4637-B6E8-FEB23E3B5E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66" y="917643"/>
            <a:ext cx="12054685" cy="1318481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278BD62E-0F0E-46FC-924F-A013902AF4E6}"/>
              </a:ext>
            </a:extLst>
          </p:cNvPr>
          <p:cNvSpPr txBox="1"/>
          <p:nvPr/>
        </p:nvSpPr>
        <p:spPr>
          <a:xfrm>
            <a:off x="1097282" y="2736502"/>
            <a:ext cx="10341032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ق  اقتران تناظر ، لأنه</a:t>
            </a:r>
          </a:p>
          <a:p>
            <a:r>
              <a:rPr lang="ar-SA" sz="2800" dirty="0"/>
              <a:t>اقتران شامل ( مداه = مجاله المقابل )</a:t>
            </a:r>
          </a:p>
          <a:p>
            <a:r>
              <a:rPr lang="ar-SA" sz="2800" dirty="0"/>
              <a:t>و اقتران واحد لواحد ( كل عنصر في المدى صورة لعنصر واحد فقط في المجال ).</a:t>
            </a:r>
          </a:p>
        </p:txBody>
      </p:sp>
    </p:spTree>
    <p:extLst>
      <p:ext uri="{BB962C8B-B14F-4D97-AF65-F5344CB8AC3E}">
        <p14:creationId xmlns="" xmlns:p14="http://schemas.microsoft.com/office/powerpoint/2010/main" val="315607770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فقاعة التفكير: على شكل سحابة 3">
            <a:extLst>
              <a:ext uri="{FF2B5EF4-FFF2-40B4-BE49-F238E27FC236}">
                <a16:creationId xmlns="" xmlns:a16="http://schemas.microsoft.com/office/drawing/2014/main" id="{0D1BF5A0-069F-4EA3-A327-9050689F2516}"/>
              </a:ext>
            </a:extLst>
          </p:cNvPr>
          <p:cNvSpPr/>
          <p:nvPr/>
        </p:nvSpPr>
        <p:spPr>
          <a:xfrm>
            <a:off x="2036618" y="1263535"/>
            <a:ext cx="8404168" cy="275982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dirty="0"/>
              <a:t>مهمة تعليمية</a:t>
            </a:r>
          </a:p>
        </p:txBody>
      </p:sp>
    </p:spTree>
    <p:extLst>
      <p:ext uri="{BB962C8B-B14F-4D97-AF65-F5344CB8AC3E}">
        <p14:creationId xmlns="" xmlns:p14="http://schemas.microsoft.com/office/powerpoint/2010/main" val="398458717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403</Words>
  <PresentationFormat>مخصص</PresentationFormat>
  <Paragraphs>75</Paragraphs>
  <Slides>18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18</vt:i4>
      </vt:variant>
    </vt:vector>
  </HeadingPairs>
  <TitlesOfParts>
    <vt:vector size="19" baseType="lpstr">
      <vt:lpstr>نسق Office</vt:lpstr>
      <vt:lpstr> أنواع الإقترانات</vt:lpstr>
      <vt:lpstr>الأهداف</vt:lpstr>
      <vt:lpstr>الاقتران الشامل </vt:lpstr>
      <vt:lpstr>الاقتران الشامل </vt:lpstr>
      <vt:lpstr>الاقتران الشامل </vt:lpstr>
      <vt:lpstr>الاقتران الشامل </vt:lpstr>
      <vt:lpstr>الاقتران واحد لواحد</vt:lpstr>
      <vt:lpstr>الاقتران واحد لواحد</vt:lpstr>
      <vt:lpstr>الاقتران واحد لواحد</vt:lpstr>
      <vt:lpstr>اقتران التناظر</vt:lpstr>
      <vt:lpstr>اقتران التناظر</vt:lpstr>
      <vt:lpstr>اقتران التناظر</vt:lpstr>
      <vt:lpstr>اقتران التناظر</vt:lpstr>
      <vt:lpstr>الشريحة 14</vt:lpstr>
      <vt:lpstr>الشريحة 15</vt:lpstr>
      <vt:lpstr>الشريحة 16</vt:lpstr>
      <vt:lpstr>الشريحة 17</vt:lpstr>
      <vt:lpstr>الشريحة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انوع الاقترانات - رياضيات - الصف التاسع الاساسي - الفصل الدراسي الأول</dc:title>
  <dc:creator>داود ابو مويس</dc:creator>
  <cp:keywords>الصف التاسع الاساسي;رياضيات</cp:keywords>
  <cp:lastModifiedBy>الملتقى التربوي</cp:lastModifiedBy>
  <cp:revision>2</cp:revision>
  <dcterms:created xsi:type="dcterms:W3CDTF">2020-12-15T14:18:59Z</dcterms:created>
  <dcterms:modified xsi:type="dcterms:W3CDTF">2020-12-18T23:40:24Z</dcterms:modified>
</cp:coreProperties>
</file>