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media/audio11.wav" ContentType="audio/x-wav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DCDD9D12-62C3-42C0-A9B9-39E48697CCB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13326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ar-SA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ar-SA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C6C5A-43D8-4770-9110-9829FF68828F}" type="datetimeFigureOut">
              <a:rPr lang="ar-SA" smtClean="0"/>
              <a:pPr/>
              <a:t>09/05/1442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E2A8D-B87C-46C1-A397-EACEEB0AE32F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ordwall.net/play/6903/543/230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wepal.net/library/?app=content.list&amp;level=10&amp;semester=1&amp;subject=2&amp;type=7&amp;submit=submit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image" Target="../media/image12.png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5" Type="http://schemas.openxmlformats.org/officeDocument/2006/relationships/image" Target="../media/image5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Relationship Id="rId14" Type="http://schemas.openxmlformats.org/officeDocument/2006/relationships/image" Target="../media/image5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7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slide" Target="slide29.xml"/><Relationship Id="rId18" Type="http://schemas.openxmlformats.org/officeDocument/2006/relationships/image" Target="../media/image951.png"/><Relationship Id="rId26" Type="http://schemas.openxmlformats.org/officeDocument/2006/relationships/image" Target="../media/image85.png"/><Relationship Id="rId3" Type="http://schemas.openxmlformats.org/officeDocument/2006/relationships/image" Target="../media/image861.png"/><Relationship Id="rId21" Type="http://schemas.openxmlformats.org/officeDocument/2006/relationships/image" Target="../media/image961.png"/><Relationship Id="rId34" Type="http://schemas.openxmlformats.org/officeDocument/2006/relationships/slide" Target="slide19.xml"/><Relationship Id="rId7" Type="http://schemas.openxmlformats.org/officeDocument/2006/relationships/slide" Target="slide10.xml"/><Relationship Id="rId12" Type="http://schemas.openxmlformats.org/officeDocument/2006/relationships/image" Target="../media/image891.png"/><Relationship Id="rId17" Type="http://schemas.openxmlformats.org/officeDocument/2006/relationships/image" Target="../media/image82.png"/><Relationship Id="rId25" Type="http://schemas.openxmlformats.org/officeDocument/2006/relationships/slide" Target="slide33.xml"/><Relationship Id="rId33" Type="http://schemas.openxmlformats.org/officeDocument/2006/relationships/image" Target="../media/image1001.png"/><Relationship Id="rId16" Type="http://schemas.openxmlformats.org/officeDocument/2006/relationships/slide" Target="slide30.xml"/><Relationship Id="rId20" Type="http://schemas.openxmlformats.org/officeDocument/2006/relationships/image" Target="../media/image83.png"/><Relationship Id="rId29" Type="http://schemas.openxmlformats.org/officeDocument/2006/relationships/image" Target="../media/image8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1.png"/><Relationship Id="rId11" Type="http://schemas.openxmlformats.org/officeDocument/2006/relationships/image" Target="../media/image80.png"/><Relationship Id="rId24" Type="http://schemas.openxmlformats.org/officeDocument/2006/relationships/image" Target="../media/image971.png"/><Relationship Id="rId32" Type="http://schemas.openxmlformats.org/officeDocument/2006/relationships/image" Target="../media/image87.png"/><Relationship Id="rId37" Type="http://schemas.openxmlformats.org/officeDocument/2006/relationships/image" Target="../media/image89.png"/><Relationship Id="rId5" Type="http://schemas.openxmlformats.org/officeDocument/2006/relationships/image" Target="../media/image78.png"/><Relationship Id="rId15" Type="http://schemas.openxmlformats.org/officeDocument/2006/relationships/image" Target="../media/image941.png"/><Relationship Id="rId23" Type="http://schemas.openxmlformats.org/officeDocument/2006/relationships/image" Target="../media/image84.png"/><Relationship Id="rId28" Type="http://schemas.openxmlformats.org/officeDocument/2006/relationships/slide" Target="slide17.xml"/><Relationship Id="rId36" Type="http://schemas.openxmlformats.org/officeDocument/2006/relationships/image" Target="../media/image1011.png"/><Relationship Id="rId10" Type="http://schemas.openxmlformats.org/officeDocument/2006/relationships/slide" Target="slide28.xml"/><Relationship Id="rId19" Type="http://schemas.openxmlformats.org/officeDocument/2006/relationships/slide" Target="slide31.xml"/><Relationship Id="rId31" Type="http://schemas.openxmlformats.org/officeDocument/2006/relationships/slide" Target="slide18.xml"/><Relationship Id="rId4" Type="http://schemas.openxmlformats.org/officeDocument/2006/relationships/slide" Target="slide9.xml"/><Relationship Id="rId9" Type="http://schemas.openxmlformats.org/officeDocument/2006/relationships/image" Target="../media/image881.png"/><Relationship Id="rId14" Type="http://schemas.openxmlformats.org/officeDocument/2006/relationships/image" Target="../media/image81.png"/><Relationship Id="rId22" Type="http://schemas.openxmlformats.org/officeDocument/2006/relationships/slide" Target="slide15.xml"/><Relationship Id="rId27" Type="http://schemas.openxmlformats.org/officeDocument/2006/relationships/image" Target="../media/image981.png"/><Relationship Id="rId30" Type="http://schemas.openxmlformats.org/officeDocument/2006/relationships/image" Target="../media/image991.png"/><Relationship Id="rId35" Type="http://schemas.openxmlformats.org/officeDocument/2006/relationships/image" Target="../media/image88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10" Type="http://schemas.openxmlformats.org/officeDocument/2006/relationships/audio" Target="../media/audio11.wav"/><Relationship Id="rId4" Type="http://schemas.microsoft.com/office/2007/relationships/hdphoto" Target="../media/hdphoto1.wdp"/><Relationship Id="rId9" Type="http://schemas.openxmlformats.org/officeDocument/2006/relationships/image" Target="../media/image9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png"/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10" Type="http://schemas.openxmlformats.org/officeDocument/2006/relationships/audio" Target="../media/audio11.wav"/><Relationship Id="rId4" Type="http://schemas.microsoft.com/office/2007/relationships/hdphoto" Target="../media/hdphoto1.wdp"/><Relationship Id="rId9" Type="http://schemas.openxmlformats.org/officeDocument/2006/relationships/image" Target="../media/image94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10" Type="http://schemas.openxmlformats.org/officeDocument/2006/relationships/audio" Target="../media/audio11.wav"/><Relationship Id="rId4" Type="http://schemas.microsoft.com/office/2007/relationships/hdphoto" Target="../media/hdphoto1.wdp"/><Relationship Id="rId9" Type="http://schemas.openxmlformats.org/officeDocument/2006/relationships/image" Target="../media/image9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10" Type="http://schemas.openxmlformats.org/officeDocument/2006/relationships/audio" Target="../media/audio11.wav"/><Relationship Id="rId4" Type="http://schemas.microsoft.com/office/2007/relationships/hdphoto" Target="../media/hdphoto1.wdp"/><Relationship Id="rId9" Type="http://schemas.openxmlformats.org/officeDocument/2006/relationships/image" Target="../media/image9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audio" Target="../media/audio11.wav"/><Relationship Id="rId5" Type="http://schemas.openxmlformats.org/officeDocument/2006/relationships/image" Target="../media/image91.png"/><Relationship Id="rId10" Type="http://schemas.openxmlformats.org/officeDocument/2006/relationships/hyperlink" Target="https://www.wepal.net/library/?app=content.list&amp;level=10&amp;semester=1&amp;subject=2&amp;type=7&amp;submit=submit" TargetMode="External"/><Relationship Id="rId4" Type="http://schemas.microsoft.com/office/2007/relationships/hdphoto" Target="../media/hdphoto1.wdp"/><Relationship Id="rId9" Type="http://schemas.openxmlformats.org/officeDocument/2006/relationships/image" Target="../media/image9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audio" Target="../media/audio11.wav"/><Relationship Id="rId5" Type="http://schemas.openxmlformats.org/officeDocument/2006/relationships/image" Target="../media/image91.png"/><Relationship Id="rId10" Type="http://schemas.openxmlformats.org/officeDocument/2006/relationships/hyperlink" Target="https://www.wepal.net/library/?app=content.list&amp;level=10&amp;semester=1&amp;subject=2&amp;type=7&amp;submit=submit" TargetMode="External"/><Relationship Id="rId4" Type="http://schemas.microsoft.com/office/2007/relationships/hdphoto" Target="../media/hdphoto1.wdp"/><Relationship Id="rId9" Type="http://schemas.openxmlformats.org/officeDocument/2006/relationships/image" Target="../media/image10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audio" Target="../media/audio11.wav"/><Relationship Id="rId5" Type="http://schemas.openxmlformats.org/officeDocument/2006/relationships/image" Target="../media/image91.png"/><Relationship Id="rId10" Type="http://schemas.openxmlformats.org/officeDocument/2006/relationships/hyperlink" Target="https://www.wepal.net/library/?app=content.list&amp;level=10&amp;semester=1&amp;subject=2&amp;type=7&amp;submit=submit" TargetMode="External"/><Relationship Id="rId4" Type="http://schemas.microsoft.com/office/2007/relationships/hdphoto" Target="../media/hdphoto1.wdp"/><Relationship Id="rId9" Type="http://schemas.openxmlformats.org/officeDocument/2006/relationships/image" Target="../media/image101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audio" Target="../media/audio11.wav"/><Relationship Id="rId5" Type="http://schemas.openxmlformats.org/officeDocument/2006/relationships/image" Target="../media/image91.png"/><Relationship Id="rId10" Type="http://schemas.openxmlformats.org/officeDocument/2006/relationships/hyperlink" Target="https://www.wepal.net/library/?app=content.list&amp;level=10&amp;semester=1&amp;subject=2&amp;type=7&amp;submit=submit" TargetMode="External"/><Relationship Id="rId4" Type="http://schemas.microsoft.com/office/2007/relationships/hdphoto" Target="../media/hdphoto1.wdp"/><Relationship Id="rId9" Type="http://schemas.openxmlformats.org/officeDocument/2006/relationships/image" Target="../media/image10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audio" Target="../media/audio11.wav"/><Relationship Id="rId5" Type="http://schemas.openxmlformats.org/officeDocument/2006/relationships/image" Target="../media/image91.png"/><Relationship Id="rId10" Type="http://schemas.openxmlformats.org/officeDocument/2006/relationships/hyperlink" Target="https://www.wepal.net/library/?app=content.list&amp;level=10&amp;semester=1&amp;subject=2&amp;type=7&amp;submit=submit" TargetMode="External"/><Relationship Id="rId4" Type="http://schemas.microsoft.com/office/2007/relationships/hdphoto" Target="../media/hdphoto1.wdp"/><Relationship Id="rId9" Type="http://schemas.openxmlformats.org/officeDocument/2006/relationships/image" Target="../media/image10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90.png"/><Relationship Id="rId7" Type="http://schemas.openxmlformats.org/officeDocument/2006/relationships/image" Target="../media/image9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2.png"/><Relationship Id="rId11" Type="http://schemas.openxmlformats.org/officeDocument/2006/relationships/audio" Target="../media/audio11.wav"/><Relationship Id="rId5" Type="http://schemas.openxmlformats.org/officeDocument/2006/relationships/image" Target="../media/image91.png"/><Relationship Id="rId10" Type="http://schemas.openxmlformats.org/officeDocument/2006/relationships/hyperlink" Target="https://www.wepal.net/library/?app=content.list&amp;level=10&amp;semester=1&amp;subject=2&amp;type=7&amp;submit=submit" TargetMode="External"/><Relationship Id="rId4" Type="http://schemas.microsoft.com/office/2007/relationships/hdphoto" Target="../media/hdphoto1.wdp"/><Relationship Id="rId9" Type="http://schemas.openxmlformats.org/officeDocument/2006/relationships/image" Target="../media/image10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صورة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9729" cy="68580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3" name="مربع نص 2"/>
          <p:cNvSpPr txBox="1"/>
          <p:nvPr/>
        </p:nvSpPr>
        <p:spPr>
          <a:xfrm>
            <a:off x="1028700" y="2741620"/>
            <a:ext cx="5442052" cy="1608621"/>
          </a:xfrm>
          <a:prstGeom prst="rect">
            <a:avLst/>
          </a:prstGeom>
          <a:noFill/>
        </p:spPr>
        <p:txBody>
          <a:bodyPr vert="horz" lIns="69065" tIns="34532" rIns="69065" bIns="34532" rtlCol="1">
            <a:spAutoFit/>
          </a:bodyPr>
          <a:lstStyle/>
          <a:p>
            <a:r>
              <a:rPr lang="ar-SA" sz="2000" dirty="0">
                <a:solidFill>
                  <a:srgbClr val="000000"/>
                </a:solidFill>
                <a:latin typeface="Arial - 36"/>
              </a:rPr>
              <a:t>المبحث :</a:t>
            </a:r>
            <a:r>
              <a:rPr lang="ar-SA" sz="2000" dirty="0">
                <a:solidFill>
                  <a:srgbClr val="00005D"/>
                </a:solidFill>
                <a:latin typeface="Arial - 36"/>
              </a:rPr>
              <a:t> رياضيات</a:t>
            </a:r>
          </a:p>
          <a:p>
            <a:r>
              <a:rPr lang="ar-SA" sz="2000" dirty="0">
                <a:solidFill>
                  <a:srgbClr val="00005D"/>
                </a:solidFill>
                <a:latin typeface="Arial - 36"/>
              </a:rPr>
              <a:t>ا</a:t>
            </a:r>
            <a:r>
              <a:rPr lang="ar-SA" sz="2000" dirty="0">
                <a:solidFill>
                  <a:srgbClr val="000000"/>
                </a:solidFill>
                <a:latin typeface="Arial - 36"/>
              </a:rPr>
              <a:t>لصف : </a:t>
            </a:r>
            <a:r>
              <a:rPr lang="ar-SA" sz="2000" dirty="0">
                <a:solidFill>
                  <a:srgbClr val="00005D"/>
                </a:solidFill>
                <a:latin typeface="Arial - 36"/>
              </a:rPr>
              <a:t>العاشر الأساسي</a:t>
            </a:r>
          </a:p>
          <a:p>
            <a:r>
              <a:rPr lang="ar-SA" sz="2000" dirty="0">
                <a:solidFill>
                  <a:srgbClr val="00005D"/>
                </a:solidFill>
                <a:latin typeface="Arial - 36"/>
              </a:rPr>
              <a:t>ا</a:t>
            </a:r>
            <a:r>
              <a:rPr lang="ar-SA" sz="2000" dirty="0">
                <a:solidFill>
                  <a:srgbClr val="000000"/>
                </a:solidFill>
                <a:latin typeface="Arial - 36"/>
              </a:rPr>
              <a:t>لمعلمة : </a:t>
            </a:r>
            <a:r>
              <a:rPr lang="ar-SA" sz="2000" dirty="0">
                <a:solidFill>
                  <a:srgbClr val="00005E"/>
                </a:solidFill>
                <a:latin typeface="Arial - 36"/>
              </a:rPr>
              <a:t>تهاني عبد الله</a:t>
            </a:r>
          </a:p>
          <a:p>
            <a:endParaRPr lang="ar-SA" sz="2000" dirty="0">
              <a:solidFill>
                <a:srgbClr val="00005E"/>
              </a:solidFill>
              <a:latin typeface="Arial - 36"/>
            </a:endParaRPr>
          </a:p>
          <a:p>
            <a:endParaRPr lang="ar-SA" sz="2000" dirty="0">
              <a:solidFill>
                <a:srgbClr val="00005E"/>
              </a:solidFill>
              <a:latin typeface="Arial - 36"/>
            </a:endParaRPr>
          </a:p>
        </p:txBody>
      </p:sp>
      <p:sp>
        <p:nvSpPr>
          <p:cNvPr id="4" name="مربع نص 3"/>
          <p:cNvSpPr txBox="1"/>
          <p:nvPr/>
        </p:nvSpPr>
        <p:spPr>
          <a:xfrm>
            <a:off x="3357554" y="1935726"/>
            <a:ext cx="3203266" cy="485237"/>
          </a:xfrm>
          <a:prstGeom prst="rect">
            <a:avLst/>
          </a:prstGeom>
          <a:noFill/>
        </p:spPr>
        <p:txBody>
          <a:bodyPr vert="horz" wrap="square" lIns="69065" tIns="34532" rIns="69065" bIns="34532" rtlCol="1">
            <a:spAutoFit/>
          </a:bodyPr>
          <a:lstStyle/>
          <a:p>
            <a:r>
              <a:rPr lang="ar-SA" sz="2700" b="1" dirty="0">
                <a:solidFill>
                  <a:srgbClr val="000000"/>
                </a:solidFill>
                <a:latin typeface="Arial - 48"/>
              </a:rPr>
              <a:t>الاقتران اللوغاريتمي</a:t>
            </a:r>
          </a:p>
        </p:txBody>
      </p:sp>
    </p:spTree>
    <p:extLst>
      <p:ext uri="{BB962C8B-B14F-4D97-AF65-F5344CB8AC3E}">
        <p14:creationId xmlns="" xmlns:p14="http://schemas.microsoft.com/office/powerpoint/2010/main" val="36198954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3ADF84EC-CDF4-4A78-8112-1D6EA5FCADC1}"/>
              </a:ext>
            </a:extLst>
          </p:cNvPr>
          <p:cNvSpPr txBox="1"/>
          <p:nvPr/>
        </p:nvSpPr>
        <p:spPr>
          <a:xfrm>
            <a:off x="320040" y="300235"/>
            <a:ext cx="8503920" cy="1177734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/>
            <a:r>
              <a:rPr lang="ar-SA" sz="3600" dirty="0"/>
              <a:t>عزيزتي الطالبة أتمنى منك لعب اللعبة التفاعلية التالية قبل بداية الدرس .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0D16E78D-8F2C-4986-9A85-A8B7614306CF}"/>
              </a:ext>
            </a:extLst>
          </p:cNvPr>
          <p:cNvSpPr txBox="1"/>
          <p:nvPr/>
        </p:nvSpPr>
        <p:spPr>
          <a:xfrm>
            <a:off x="2308860" y="1499610"/>
            <a:ext cx="3017520" cy="3467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dirty="0"/>
              <a:t>رابط اللعبة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A3F66E39-92E8-4789-892A-4B40B5724BB2}"/>
              </a:ext>
            </a:extLst>
          </p:cNvPr>
          <p:cNvSpPr txBox="1"/>
          <p:nvPr/>
        </p:nvSpPr>
        <p:spPr>
          <a:xfrm>
            <a:off x="2034540" y="1837354"/>
            <a:ext cx="4594860" cy="346737"/>
          </a:xfrm>
          <a:prstGeom prst="rect">
            <a:avLst/>
          </a:prstGeom>
          <a:noFill/>
        </p:spPr>
        <p:txBody>
          <a:bodyPr wrap="square" lIns="69065" tIns="34532" rIns="69065" bIns="34532">
            <a:spAutoFit/>
          </a:bodyPr>
          <a:lstStyle/>
          <a:p>
            <a:r>
              <a:rPr lang="en-US" dirty="0"/>
              <a:t>https://wordwall.net/play/6903/543/576</a:t>
            </a:r>
            <a:endParaRPr lang="ar-SA" dirty="0"/>
          </a:p>
        </p:txBody>
      </p:sp>
      <p:pic>
        <p:nvPicPr>
          <p:cNvPr id="9" name="صورة 8">
            <a:hlinkClick r:id="rId2"/>
            <a:extLst>
              <a:ext uri="{FF2B5EF4-FFF2-40B4-BE49-F238E27FC236}">
                <a16:creationId xmlns="" xmlns:a16="http://schemas.microsoft.com/office/drawing/2014/main" id="{52EDAB3E-6329-4AD1-8740-147974E324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8770" y="2289982"/>
            <a:ext cx="5966460" cy="34704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="" xmlns:p14="http://schemas.microsoft.com/office/powerpoint/2010/main" val="3663848967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94349" y="110613"/>
            <a:ext cx="2755302" cy="981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مستطيل 3"/>
          <p:cNvSpPr/>
          <p:nvPr/>
        </p:nvSpPr>
        <p:spPr>
          <a:xfrm>
            <a:off x="642910" y="1214422"/>
            <a:ext cx="7749540" cy="7110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defTabSz="690646">
              <a:defRPr/>
            </a:pPr>
            <a:r>
              <a:rPr lang="ar-JO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1 ) التعرف على الاقتران </a:t>
            </a:r>
            <a:r>
              <a:rPr lang="ar-SA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اللوغاريتمي و اللوغاريتم العادي و اللوغاريتم الطبيعي </a:t>
            </a:r>
            <a:r>
              <a:rPr lang="ar-JO" sz="24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.</a:t>
            </a:r>
            <a:r>
              <a:rPr lang="en-US" sz="1200" dirty="0">
                <a:solidFill>
                  <a:prstClr val="white"/>
                </a:solidFill>
                <a:latin typeface="Calibri"/>
              </a:rPr>
              <a:t> </a:t>
            </a:r>
            <a:endParaRPr lang="ar-JO" sz="1200" dirty="0">
              <a:solidFill>
                <a:prstClr val="white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5" name="مستطيل 4"/>
          <p:cNvSpPr/>
          <p:nvPr/>
        </p:nvSpPr>
        <p:spPr>
          <a:xfrm>
            <a:off x="615813" y="2006834"/>
            <a:ext cx="7749540" cy="1042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>
              <a:defRPr/>
            </a:pPr>
            <a:r>
              <a:rPr lang="ar-JO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2 ) تمثيل الاقتران </a:t>
            </a:r>
            <a:r>
              <a:rPr lang="ar-SA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اللوغاريتمي </a:t>
            </a:r>
            <a:r>
              <a:rPr lang="ar-SA" sz="2000" b="1" dirty="0"/>
              <a:t>ص = لو</a:t>
            </a:r>
            <a:r>
              <a:rPr lang="ar-SA" sz="2000" b="1" baseline="-25000" dirty="0"/>
              <a:t> </a:t>
            </a:r>
            <a:r>
              <a:rPr lang="ar-SA" sz="2000" b="1" baseline="-25000" dirty="0" err="1"/>
              <a:t>أ</a:t>
            </a:r>
            <a:r>
              <a:rPr lang="ar-SA" sz="2000" b="1" dirty="0"/>
              <a:t> </a:t>
            </a:r>
            <a:r>
              <a:rPr lang="ar-SA" sz="2000" b="1" baseline="30000" dirty="0" smtClean="0"/>
              <a:t>س  </a:t>
            </a:r>
            <a:r>
              <a:rPr lang="ar-JO" sz="2000" b="1" dirty="0" smtClean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، </a:t>
            </a:r>
            <a:r>
              <a:rPr lang="ar-JO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أ  &gt; 1 و معرفة خصائص منحناه . </a:t>
            </a:r>
            <a:endParaRPr lang="en-US" sz="2000" b="1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مستطيل 1">
            <a:extLst>
              <a:ext uri="{FF2B5EF4-FFF2-40B4-BE49-F238E27FC236}">
                <a16:creationId xmlns="" xmlns:a16="http://schemas.microsoft.com/office/drawing/2014/main" id="{1BB79F45-F14E-4CBA-B92E-A43E9B4E6AAF}"/>
              </a:ext>
            </a:extLst>
          </p:cNvPr>
          <p:cNvSpPr/>
          <p:nvPr/>
        </p:nvSpPr>
        <p:spPr>
          <a:xfrm>
            <a:off x="616165" y="5420496"/>
            <a:ext cx="7749540" cy="1042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defTabSz="690646">
              <a:defRPr/>
            </a:pPr>
            <a:r>
              <a:rPr lang="ar-SA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5</a:t>
            </a:r>
            <a:r>
              <a:rPr lang="ar-JO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 ) </a:t>
            </a:r>
            <a:r>
              <a:rPr lang="ar-SA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إيجاد مجال الاقتران اللوغاريتمي </a:t>
            </a:r>
            <a:r>
              <a:rPr lang="ar-JO" sz="2000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. </a:t>
            </a:r>
            <a:endParaRPr lang="en-US" sz="20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مستطيل 2">
            <a:extLst>
              <a:ext uri="{FF2B5EF4-FFF2-40B4-BE49-F238E27FC236}">
                <a16:creationId xmlns="" xmlns:a16="http://schemas.microsoft.com/office/drawing/2014/main" id="{D3985267-889A-4D19-AA0C-252803795F31}"/>
              </a:ext>
            </a:extLst>
          </p:cNvPr>
          <p:cNvSpPr/>
          <p:nvPr/>
        </p:nvSpPr>
        <p:spPr>
          <a:xfrm>
            <a:off x="615813" y="3144103"/>
            <a:ext cx="7749540" cy="1042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defTabSz="690646">
              <a:defRPr/>
            </a:pPr>
            <a:endParaRPr lang="ar-JO" sz="3000" b="1" dirty="0">
              <a:solidFill>
                <a:prstClr val="white"/>
              </a:solidFill>
              <a:latin typeface="Calibri"/>
              <a:cs typeface="Arial" panose="020B0604020202020204" pitchFamily="34" charset="0"/>
            </a:endParaRPr>
          </a:p>
          <a:p>
            <a:pPr>
              <a:defRPr/>
            </a:pPr>
            <a:r>
              <a:rPr lang="ar-SA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3</a:t>
            </a:r>
            <a:r>
              <a:rPr lang="ar-JO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 ) </a:t>
            </a:r>
            <a:r>
              <a:rPr lang="ar-SA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التعرف على العلاقة بين الاقتران الأسي و الاقتران اللوغاريتمي </a:t>
            </a:r>
            <a:r>
              <a:rPr lang="ar-SA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.</a:t>
            </a:r>
            <a:endParaRPr lang="en-US" b="1" dirty="0">
              <a:solidFill>
                <a:prstClr val="white"/>
              </a:solidFill>
              <a:latin typeface="Calibri"/>
            </a:endParaRPr>
          </a:p>
          <a:p>
            <a:pPr defTabSz="690646">
              <a:defRPr/>
            </a:pPr>
            <a:r>
              <a:rPr lang="ar-JO" sz="3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.</a:t>
            </a:r>
            <a:r>
              <a:rPr lang="en-US" sz="1500" dirty="0">
                <a:solidFill>
                  <a:prstClr val="white"/>
                </a:solidFill>
                <a:latin typeface="Calibri"/>
              </a:rPr>
              <a:t> </a:t>
            </a:r>
            <a:endParaRPr lang="ar-JO" sz="1500" dirty="0">
              <a:solidFill>
                <a:prstClr val="white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8" name="مستطيل 7">
            <a:extLst>
              <a:ext uri="{FF2B5EF4-FFF2-40B4-BE49-F238E27FC236}">
                <a16:creationId xmlns="" xmlns:a16="http://schemas.microsoft.com/office/drawing/2014/main" id="{22C36BB1-B558-40F4-8110-5A2058F1FFFA}"/>
              </a:ext>
            </a:extLst>
          </p:cNvPr>
          <p:cNvSpPr/>
          <p:nvPr/>
        </p:nvSpPr>
        <p:spPr>
          <a:xfrm>
            <a:off x="615813" y="4282299"/>
            <a:ext cx="7749540" cy="1042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defTabSz="690646">
              <a:defRPr/>
            </a:pPr>
            <a:r>
              <a:rPr lang="ar-SA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4</a:t>
            </a:r>
            <a:r>
              <a:rPr lang="ar-JO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 ) </a:t>
            </a:r>
            <a:r>
              <a:rPr lang="ar-SA" sz="2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تمثيل الاقتران اللوغاريتمي باستخدام التحويلات الهندسية </a:t>
            </a:r>
            <a:r>
              <a:rPr lang="ar-JO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. </a:t>
            </a:r>
            <a:endParaRPr lang="en-US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020349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 animBg="1"/>
      <p:bldP spid="3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إطار 1">
            <a:extLst>
              <a:ext uri="{FF2B5EF4-FFF2-40B4-BE49-F238E27FC236}">
                <a16:creationId xmlns="" xmlns:a16="http://schemas.microsoft.com/office/drawing/2014/main" id="{E38ECCC0-6593-41AC-905A-B085EA2745D6}"/>
              </a:ext>
            </a:extLst>
          </p:cNvPr>
          <p:cNvSpPr/>
          <p:nvPr/>
        </p:nvSpPr>
        <p:spPr>
          <a:xfrm>
            <a:off x="5532120" y="442452"/>
            <a:ext cx="2811780" cy="90070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>
              <a:solidFill>
                <a:schemeClr val="tx1"/>
              </a:solidFill>
            </a:endParaRPr>
          </a:p>
        </p:txBody>
      </p:sp>
      <p:sp>
        <p:nvSpPr>
          <p:cNvPr id="3" name="مربع نص 2">
            <a:extLst>
              <a:ext uri="{FF2B5EF4-FFF2-40B4-BE49-F238E27FC236}">
                <a16:creationId xmlns="" xmlns:a16="http://schemas.microsoft.com/office/drawing/2014/main" id="{1C974D51-9DD0-4809-89E9-286B2CFE2D46}"/>
              </a:ext>
            </a:extLst>
          </p:cNvPr>
          <p:cNvSpPr txBox="1"/>
          <p:nvPr/>
        </p:nvSpPr>
        <p:spPr>
          <a:xfrm>
            <a:off x="5875020" y="442452"/>
            <a:ext cx="1920240" cy="993068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6000" dirty="0"/>
              <a:t>تمهيد</a:t>
            </a:r>
          </a:p>
        </p:txBody>
      </p:sp>
      <p:pic>
        <p:nvPicPr>
          <p:cNvPr id="11" name="صورة 10">
            <a:extLst>
              <a:ext uri="{FF2B5EF4-FFF2-40B4-BE49-F238E27FC236}">
                <a16:creationId xmlns="" xmlns:a16="http://schemas.microsoft.com/office/drawing/2014/main" id="{173BC935-7684-4C9C-9175-9A16D6ABA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920" y="1532779"/>
            <a:ext cx="3758536" cy="415503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3929DAC9-BF50-445C-8958-FF042A18AA1C}"/>
              </a:ext>
            </a:extLst>
          </p:cNvPr>
          <p:cNvSpPr txBox="1"/>
          <p:nvPr/>
        </p:nvSpPr>
        <p:spPr>
          <a:xfrm>
            <a:off x="3063240" y="2338673"/>
            <a:ext cx="1028700" cy="4852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700" dirty="0"/>
              <a:t>3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0BE41F56-46A4-4483-9896-7D81EA9AAF49}"/>
              </a:ext>
            </a:extLst>
          </p:cNvPr>
          <p:cNvSpPr txBox="1"/>
          <p:nvPr/>
        </p:nvSpPr>
        <p:spPr>
          <a:xfrm>
            <a:off x="3190201" y="2868340"/>
            <a:ext cx="1028700" cy="4852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700" dirty="0"/>
              <a:t>2</a:t>
            </a:r>
          </a:p>
        </p:txBody>
      </p:sp>
      <p:sp>
        <p:nvSpPr>
          <p:cNvPr id="14" name="مربع نص 13">
            <a:extLst>
              <a:ext uri="{FF2B5EF4-FFF2-40B4-BE49-F238E27FC236}">
                <a16:creationId xmlns="" xmlns:a16="http://schemas.microsoft.com/office/drawing/2014/main" id="{3F5F274B-EEDD-4095-8098-D215FF4D07D9}"/>
              </a:ext>
            </a:extLst>
          </p:cNvPr>
          <p:cNvSpPr txBox="1"/>
          <p:nvPr/>
        </p:nvSpPr>
        <p:spPr>
          <a:xfrm>
            <a:off x="3509889" y="3500322"/>
            <a:ext cx="1028700" cy="4852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700" dirty="0"/>
              <a:t>صفر</a:t>
            </a:r>
          </a:p>
        </p:txBody>
      </p:sp>
      <p:sp>
        <p:nvSpPr>
          <p:cNvPr id="15" name="مربع نص 14">
            <a:extLst>
              <a:ext uri="{FF2B5EF4-FFF2-40B4-BE49-F238E27FC236}">
                <a16:creationId xmlns="" xmlns:a16="http://schemas.microsoft.com/office/drawing/2014/main" id="{C719B4D0-8C57-48FB-ADCB-CEE6422A6AF0}"/>
              </a:ext>
            </a:extLst>
          </p:cNvPr>
          <p:cNvSpPr txBox="1"/>
          <p:nvPr/>
        </p:nvSpPr>
        <p:spPr>
          <a:xfrm>
            <a:off x="3063240" y="4191971"/>
            <a:ext cx="1028700" cy="4852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700" dirty="0"/>
              <a:t>1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="" xmlns:a16="http://schemas.microsoft.com/office/drawing/2014/main" id="{A14C5E02-AE51-4D78-B75E-5A24AF21E320}"/>
              </a:ext>
            </a:extLst>
          </p:cNvPr>
          <p:cNvSpPr txBox="1"/>
          <p:nvPr/>
        </p:nvSpPr>
        <p:spPr>
          <a:xfrm>
            <a:off x="3028071" y="4923126"/>
            <a:ext cx="1028700" cy="4852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700" dirty="0"/>
              <a:t>-2</a:t>
            </a:r>
          </a:p>
        </p:txBody>
      </p:sp>
    </p:spTree>
    <p:extLst>
      <p:ext uri="{BB962C8B-B14F-4D97-AF65-F5344CB8AC3E}">
        <p14:creationId xmlns="" xmlns:p14="http://schemas.microsoft.com/office/powerpoint/2010/main" val="1864151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مستدير الزوايا 1"/>
          <p:cNvSpPr/>
          <p:nvPr/>
        </p:nvSpPr>
        <p:spPr>
          <a:xfrm>
            <a:off x="1691640" y="1200940"/>
            <a:ext cx="5897880" cy="2133249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JO" sz="7300" b="1" dirty="0"/>
              <a:t>الهدف الأول</a:t>
            </a:r>
          </a:p>
        </p:txBody>
      </p:sp>
      <p:sp>
        <p:nvSpPr>
          <p:cNvPr id="4" name="مستطيل 3">
            <a:extLst>
              <a:ext uri="{FF2B5EF4-FFF2-40B4-BE49-F238E27FC236}">
                <a16:creationId xmlns="" xmlns:a16="http://schemas.microsoft.com/office/drawing/2014/main" id="{63318943-BFBB-4176-AC9E-11F8843B3FA1}"/>
              </a:ext>
            </a:extLst>
          </p:cNvPr>
          <p:cNvSpPr/>
          <p:nvPr/>
        </p:nvSpPr>
        <p:spPr>
          <a:xfrm>
            <a:off x="697230" y="3997866"/>
            <a:ext cx="7749540" cy="71108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JO" sz="2400" b="1" dirty="0">
                <a:solidFill>
                  <a:prstClr val="white"/>
                </a:solidFill>
              </a:rPr>
              <a:t>التعرف على الاقتران </a:t>
            </a:r>
            <a:r>
              <a:rPr lang="ar-SA" sz="2400" b="1" dirty="0">
                <a:solidFill>
                  <a:prstClr val="white"/>
                </a:solidFill>
              </a:rPr>
              <a:t>اللوغاريتمي و اللوغاريتم العادي و اللوغاريتم الطبيعي </a:t>
            </a:r>
            <a:r>
              <a:rPr lang="ar-JO" sz="2400" b="1" dirty="0">
                <a:solidFill>
                  <a:prstClr val="white"/>
                </a:solidFill>
              </a:rPr>
              <a:t>.</a:t>
            </a:r>
            <a:endParaRPr lang="ar-JO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مجموعة 4"/>
          <p:cNvGrpSpPr/>
          <p:nvPr/>
        </p:nvGrpSpPr>
        <p:grpSpPr>
          <a:xfrm>
            <a:off x="5532120" y="347641"/>
            <a:ext cx="2834640" cy="779505"/>
            <a:chOff x="6510909" y="296418"/>
            <a:chExt cx="3149600" cy="1252982"/>
          </a:xfrm>
        </p:grpSpPr>
        <p:sp>
          <p:nvSpPr>
            <p:cNvPr id="3" name="شكل بيضاوي 2"/>
            <p:cNvSpPr/>
            <p:nvPr/>
          </p:nvSpPr>
          <p:spPr>
            <a:xfrm>
              <a:off x="6510909" y="296418"/>
              <a:ext cx="3149600" cy="1252982"/>
            </a:xfrm>
            <a:prstGeom prst="ellipse">
              <a:avLst/>
            </a:prstGeom>
            <a:solidFill>
              <a:srgbClr val="98FB98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sp>
          <p:nvSpPr>
            <p:cNvPr id="4" name="مربع نص 3"/>
            <p:cNvSpPr txBox="1"/>
            <p:nvPr/>
          </p:nvSpPr>
          <p:spPr>
            <a:xfrm>
              <a:off x="7213600" y="571500"/>
              <a:ext cx="1782266" cy="816291"/>
            </a:xfrm>
            <a:prstGeom prst="rect">
              <a:avLst/>
            </a:prstGeom>
            <a:noFill/>
          </p:spPr>
          <p:txBody>
            <a:bodyPr vert="horz" rtlCol="1">
              <a:spAutoFit/>
            </a:bodyPr>
            <a:lstStyle/>
            <a:p>
              <a:pPr algn="ctr"/>
              <a:r>
                <a:rPr lang="ar-JO" sz="2700" dirty="0">
                  <a:solidFill>
                    <a:srgbClr val="000000"/>
                  </a:solidFill>
                  <a:latin typeface="Arial - 48"/>
                </a:rPr>
                <a:t>أتعلم</a:t>
              </a:r>
              <a:r>
                <a:rPr lang="ar-SA" sz="2700" dirty="0">
                  <a:solidFill>
                    <a:srgbClr val="000000"/>
                  </a:solidFill>
                  <a:latin typeface="Arial - 48"/>
                </a:rPr>
                <a:t> :</a:t>
              </a:r>
            </a:p>
          </p:txBody>
        </p:sp>
      </p:grpSp>
      <p:sp>
        <p:nvSpPr>
          <p:cNvPr id="9" name="مربع نص 8"/>
          <p:cNvSpPr txBox="1"/>
          <p:nvPr/>
        </p:nvSpPr>
        <p:spPr>
          <a:xfrm>
            <a:off x="5257800" y="3027520"/>
            <a:ext cx="2317567" cy="377515"/>
          </a:xfrm>
          <a:prstGeom prst="rect">
            <a:avLst/>
          </a:prstGeom>
          <a:noFill/>
        </p:spPr>
        <p:txBody>
          <a:bodyPr vert="horz" lIns="69065" tIns="34532" rIns="69065" bIns="34532" rtlCol="1">
            <a:spAutoFit/>
          </a:bodyPr>
          <a:lstStyle/>
          <a:p>
            <a:r>
              <a:rPr lang="ar-SA" sz="2000" dirty="0">
                <a:solidFill>
                  <a:srgbClr val="000000"/>
                </a:solidFill>
                <a:latin typeface="Arial - 36"/>
              </a:rPr>
              <a:t>من الأمثلة عليه :</a:t>
            </a:r>
          </a:p>
        </p:txBody>
      </p:sp>
      <p:sp>
        <p:nvSpPr>
          <p:cNvPr id="10" name="شكل حر 9"/>
          <p:cNvSpPr/>
          <p:nvPr/>
        </p:nvSpPr>
        <p:spPr>
          <a:xfrm>
            <a:off x="5469303" y="2941973"/>
            <a:ext cx="2509241" cy="487027"/>
          </a:xfrm>
          <a:custGeom>
            <a:avLst/>
            <a:gdLst/>
            <a:ahLst/>
            <a:cxnLst/>
            <a:rect l="0" t="0" r="0" b="0"/>
            <a:pathLst>
              <a:path w="2788045" h="782851">
                <a:moveTo>
                  <a:pt x="0" y="0"/>
                </a:moveTo>
                <a:lnTo>
                  <a:pt x="2788044" y="0"/>
                </a:lnTo>
                <a:lnTo>
                  <a:pt x="2788044" y="782850"/>
                </a:lnTo>
                <a:lnTo>
                  <a:pt x="0" y="782850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11" name="شكل حر 10"/>
          <p:cNvSpPr/>
          <p:nvPr/>
        </p:nvSpPr>
        <p:spPr>
          <a:xfrm>
            <a:off x="2347358" y="1988253"/>
            <a:ext cx="11431" cy="7902"/>
          </a:xfrm>
          <a:custGeom>
            <a:avLst/>
            <a:gdLst/>
            <a:ahLst/>
            <a:cxnLst/>
            <a:rect l="0" t="0" r="0" b="0"/>
            <a:pathLst>
              <a:path w="12701" h="12701">
                <a:moveTo>
                  <a:pt x="0" y="0"/>
                </a:moveTo>
                <a:lnTo>
                  <a:pt x="12700" y="12700"/>
                </a:lnTo>
              </a:path>
            </a:pathLst>
          </a:custGeom>
          <a:ln w="381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pic>
        <p:nvPicPr>
          <p:cNvPr id="12" name="صورة 11">
            <a:extLst>
              <a:ext uri="{FF2B5EF4-FFF2-40B4-BE49-F238E27FC236}">
                <a16:creationId xmlns="" xmlns:a16="http://schemas.microsoft.com/office/drawing/2014/main" id="{3592E9AE-CCDC-4B16-987A-E7E5FD16C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67" y="1352936"/>
            <a:ext cx="8636728" cy="11078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صورة 13">
            <a:extLst>
              <a:ext uri="{FF2B5EF4-FFF2-40B4-BE49-F238E27FC236}">
                <a16:creationId xmlns="" xmlns:a16="http://schemas.microsoft.com/office/drawing/2014/main" id="{9F46F9F2-A770-445C-B116-60D58E079D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8343" y="3760839"/>
            <a:ext cx="4172397" cy="22537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1751378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ربع نص 3"/>
          <p:cNvSpPr txBox="1"/>
          <p:nvPr/>
        </p:nvSpPr>
        <p:spPr>
          <a:xfrm>
            <a:off x="3043897" y="418054"/>
            <a:ext cx="5623560" cy="214723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/>
            <a:r>
              <a:rPr lang="ar-SA" sz="4500" b="1" dirty="0"/>
              <a:t>اللوغاريتم العادي </a:t>
            </a:r>
          </a:p>
          <a:p>
            <a:pPr algn="ctr"/>
            <a:r>
              <a:rPr lang="ar-SA" sz="4500" b="1" dirty="0"/>
              <a:t>و </a:t>
            </a:r>
          </a:p>
          <a:p>
            <a:pPr algn="ctr"/>
            <a:r>
              <a:rPr lang="ar-SA" sz="4500" b="1" dirty="0"/>
              <a:t>اللوغاريتم الطبيعي</a:t>
            </a:r>
            <a:endParaRPr lang="ar-JO" sz="4500" b="1" dirty="0"/>
          </a:p>
        </p:txBody>
      </p:sp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5B4D0997-CC4F-45BF-90BA-A1CEF95705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14" y="2907539"/>
            <a:ext cx="8737172" cy="237027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11E8F5D2-7BB8-4641-A127-77DB922BB3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543" y="726885"/>
            <a:ext cx="2285241" cy="1163046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4558386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مستدير الزوايا 1"/>
          <p:cNvSpPr/>
          <p:nvPr/>
        </p:nvSpPr>
        <p:spPr>
          <a:xfrm>
            <a:off x="1623060" y="1276546"/>
            <a:ext cx="5897880" cy="2133249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JO" sz="7300" b="1" dirty="0"/>
              <a:t>الهدف الثاني</a:t>
            </a:r>
          </a:p>
        </p:txBody>
      </p:sp>
      <p:sp>
        <p:nvSpPr>
          <p:cNvPr id="4" name="مستطيل 3">
            <a:extLst>
              <a:ext uri="{FF2B5EF4-FFF2-40B4-BE49-F238E27FC236}">
                <a16:creationId xmlns="" xmlns:a16="http://schemas.microsoft.com/office/drawing/2014/main" id="{86D2CE67-312F-476F-9D42-BD5A680893FC}"/>
              </a:ext>
            </a:extLst>
          </p:cNvPr>
          <p:cNvSpPr/>
          <p:nvPr/>
        </p:nvSpPr>
        <p:spPr>
          <a:xfrm>
            <a:off x="868680" y="3997866"/>
            <a:ext cx="7749540" cy="1042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 sz="3000" b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ar-JO" sz="3000" b="1" dirty="0">
                <a:solidFill>
                  <a:prstClr val="white"/>
                </a:solidFill>
              </a:rPr>
              <a:t>تمثيل الاقتران </a:t>
            </a:r>
            <a:r>
              <a:rPr lang="ar-SA" sz="3000" b="1" dirty="0">
                <a:solidFill>
                  <a:prstClr val="white"/>
                </a:solidFill>
              </a:rPr>
              <a:t>اللوغاريتمي </a:t>
            </a:r>
            <a:r>
              <a:rPr lang="ar-SA" sz="2700" b="1" dirty="0"/>
              <a:t>ص = لو</a:t>
            </a:r>
            <a:r>
              <a:rPr lang="ar-SA" sz="2700" b="1" baseline="-25000" dirty="0"/>
              <a:t> أ</a:t>
            </a:r>
            <a:r>
              <a:rPr lang="ar-SA" sz="2700" b="1" dirty="0"/>
              <a:t> </a:t>
            </a:r>
            <a:r>
              <a:rPr lang="ar-SA" sz="2700" b="1" baseline="30000" dirty="0"/>
              <a:t>س</a:t>
            </a:r>
            <a:endParaRPr lang="en-US" sz="2700" b="1" dirty="0"/>
          </a:p>
          <a:p>
            <a:pPr lvl="0" algn="ctr">
              <a:defRPr/>
            </a:pPr>
            <a:r>
              <a:rPr lang="ar-JO" sz="3000" b="1" dirty="0">
                <a:solidFill>
                  <a:prstClr val="white"/>
                </a:solidFill>
              </a:rPr>
              <a:t>، أ  &gt; 1 و معرفة خصائص منحناه . </a:t>
            </a:r>
            <a:endParaRPr lang="en-US" sz="3000" b="1" dirty="0">
              <a:solidFill>
                <a:prstClr val="white"/>
              </a:solidFill>
            </a:endParaRPr>
          </a:p>
          <a:p>
            <a:pPr algn="ctr"/>
            <a:r>
              <a:rPr lang="ar-JO" sz="3000" b="1" dirty="0">
                <a:solidFill>
                  <a:schemeClr val="bg1"/>
                </a:solidFill>
              </a:rPr>
              <a:t>.</a:t>
            </a:r>
            <a:r>
              <a:rPr lang="en-US" sz="1500" dirty="0">
                <a:solidFill>
                  <a:schemeClr val="bg1"/>
                </a:solidFill>
              </a:rPr>
              <a:t> </a:t>
            </a:r>
            <a:endParaRPr lang="ar-JO" sz="15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0855" y="1723723"/>
            <a:ext cx="6453309" cy="1042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439017B6-9925-428C-BF2F-0AD4F3075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033" y="2633854"/>
            <a:ext cx="6983932" cy="40661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35215" y="0"/>
            <a:ext cx="1708785" cy="72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" y="0"/>
            <a:ext cx="6918008" cy="726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مربع نص 7"/>
          <p:cNvSpPr txBox="1"/>
          <p:nvPr/>
        </p:nvSpPr>
        <p:spPr>
          <a:xfrm>
            <a:off x="7849773" y="158019"/>
            <a:ext cx="151228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1</a:t>
            </a:r>
            <a:endParaRPr lang="ar-JO" sz="2400" dirty="0"/>
          </a:p>
        </p:txBody>
      </p:sp>
      <p:sp>
        <p:nvSpPr>
          <p:cNvPr id="21" name="شكل بيضاوي 20">
            <a:extLst>
              <a:ext uri="{FF2B5EF4-FFF2-40B4-BE49-F238E27FC236}">
                <a16:creationId xmlns="" xmlns:a16="http://schemas.microsoft.com/office/drawing/2014/main" id="{6F72CE0C-6B92-4E6B-8F70-22E77E1E3D9D}"/>
              </a:ext>
            </a:extLst>
          </p:cNvPr>
          <p:cNvSpPr/>
          <p:nvPr/>
        </p:nvSpPr>
        <p:spPr>
          <a:xfrm>
            <a:off x="3958491" y="4522529"/>
            <a:ext cx="137160" cy="948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23" name="شكل بيضاوي 22">
            <a:extLst>
              <a:ext uri="{FF2B5EF4-FFF2-40B4-BE49-F238E27FC236}">
                <a16:creationId xmlns="" xmlns:a16="http://schemas.microsoft.com/office/drawing/2014/main" id="{2E015231-221D-44C2-8D86-94A870163D45}"/>
              </a:ext>
            </a:extLst>
          </p:cNvPr>
          <p:cNvSpPr/>
          <p:nvPr/>
        </p:nvSpPr>
        <p:spPr>
          <a:xfrm>
            <a:off x="3747801" y="4898571"/>
            <a:ext cx="137160" cy="948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25" name="شكل بيضاوي 24">
            <a:extLst>
              <a:ext uri="{FF2B5EF4-FFF2-40B4-BE49-F238E27FC236}">
                <a16:creationId xmlns="" xmlns:a16="http://schemas.microsoft.com/office/drawing/2014/main" id="{B0A3137B-2B1B-4AC9-87CC-5E5CECE76466}"/>
              </a:ext>
            </a:extLst>
          </p:cNvPr>
          <p:cNvSpPr/>
          <p:nvPr/>
        </p:nvSpPr>
        <p:spPr>
          <a:xfrm>
            <a:off x="7695028" y="3453249"/>
            <a:ext cx="137160" cy="948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28" name="شكل بيضاوي 27">
            <a:extLst>
              <a:ext uri="{FF2B5EF4-FFF2-40B4-BE49-F238E27FC236}">
                <a16:creationId xmlns="" xmlns:a16="http://schemas.microsoft.com/office/drawing/2014/main" id="{FA967DFD-BABF-4102-8D6A-D5EC4C11CDBC}"/>
              </a:ext>
            </a:extLst>
          </p:cNvPr>
          <p:cNvSpPr/>
          <p:nvPr/>
        </p:nvSpPr>
        <p:spPr>
          <a:xfrm>
            <a:off x="5578928" y="3784112"/>
            <a:ext cx="137160" cy="948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29" name="شكل بيضاوي 28">
            <a:extLst>
              <a:ext uri="{FF2B5EF4-FFF2-40B4-BE49-F238E27FC236}">
                <a16:creationId xmlns="" xmlns:a16="http://schemas.microsoft.com/office/drawing/2014/main" id="{65752BAF-099A-4DEA-88D2-64E122ADC2FE}"/>
              </a:ext>
            </a:extLst>
          </p:cNvPr>
          <p:cNvSpPr/>
          <p:nvPr/>
        </p:nvSpPr>
        <p:spPr>
          <a:xfrm>
            <a:off x="4506233" y="4164447"/>
            <a:ext cx="137160" cy="948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31" name="شكل بيضاوي 30">
            <a:extLst>
              <a:ext uri="{FF2B5EF4-FFF2-40B4-BE49-F238E27FC236}">
                <a16:creationId xmlns="" xmlns:a16="http://schemas.microsoft.com/office/drawing/2014/main" id="{F08FD91C-F140-4100-BE4C-09F7E28BA8E3}"/>
              </a:ext>
            </a:extLst>
          </p:cNvPr>
          <p:cNvSpPr/>
          <p:nvPr/>
        </p:nvSpPr>
        <p:spPr>
          <a:xfrm>
            <a:off x="3679573" y="5277816"/>
            <a:ext cx="137160" cy="948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35840" name="شكل بيضاوي 35839">
            <a:extLst>
              <a:ext uri="{FF2B5EF4-FFF2-40B4-BE49-F238E27FC236}">
                <a16:creationId xmlns="" xmlns:a16="http://schemas.microsoft.com/office/drawing/2014/main" id="{736D7757-9ADD-46EC-87FE-475A23CB936E}"/>
              </a:ext>
            </a:extLst>
          </p:cNvPr>
          <p:cNvSpPr/>
          <p:nvPr/>
        </p:nvSpPr>
        <p:spPr>
          <a:xfrm>
            <a:off x="3574240" y="5657060"/>
            <a:ext cx="137160" cy="9481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pic>
        <p:nvPicPr>
          <p:cNvPr id="3" name="صورة 2">
            <a:extLst>
              <a:ext uri="{FF2B5EF4-FFF2-40B4-BE49-F238E27FC236}">
                <a16:creationId xmlns="" xmlns:a16="http://schemas.microsoft.com/office/drawing/2014/main" id="{D6AE6E09-5FDE-4467-89B4-64BC90E153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594" y="663016"/>
            <a:ext cx="8854813" cy="1189423"/>
          </a:xfrm>
          <a:prstGeom prst="rect">
            <a:avLst/>
          </a:prstGeom>
        </p:spPr>
      </p:pic>
      <p:sp>
        <p:nvSpPr>
          <p:cNvPr id="11" name="مربع نص 10">
            <a:extLst>
              <a:ext uri="{FF2B5EF4-FFF2-40B4-BE49-F238E27FC236}">
                <a16:creationId xmlns="" xmlns:a16="http://schemas.microsoft.com/office/drawing/2014/main" id="{D391A113-F146-414C-B677-B4804633E132}"/>
              </a:ext>
            </a:extLst>
          </p:cNvPr>
          <p:cNvSpPr txBox="1"/>
          <p:nvPr/>
        </p:nvSpPr>
        <p:spPr>
          <a:xfrm>
            <a:off x="5898149" y="1470538"/>
            <a:ext cx="284221" cy="3467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dirty="0"/>
              <a:t>2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7802FFF6-4B75-4E45-9D71-E383CAAD9D65}"/>
              </a:ext>
            </a:extLst>
          </p:cNvPr>
          <p:cNvSpPr txBox="1"/>
          <p:nvPr/>
        </p:nvSpPr>
        <p:spPr>
          <a:xfrm>
            <a:off x="4886061" y="809517"/>
            <a:ext cx="269748" cy="3467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dirty="0"/>
              <a:t>2</a:t>
            </a:r>
          </a:p>
        </p:txBody>
      </p:sp>
      <p:sp>
        <p:nvSpPr>
          <p:cNvPr id="22" name="مربع نص 21">
            <a:extLst>
              <a:ext uri="{FF2B5EF4-FFF2-40B4-BE49-F238E27FC236}">
                <a16:creationId xmlns="" xmlns:a16="http://schemas.microsoft.com/office/drawing/2014/main" id="{7D46DEA8-3929-4BF0-86F2-A16D776F9D63}"/>
              </a:ext>
            </a:extLst>
          </p:cNvPr>
          <p:cNvSpPr txBox="1"/>
          <p:nvPr/>
        </p:nvSpPr>
        <p:spPr>
          <a:xfrm>
            <a:off x="3816381" y="1365350"/>
            <a:ext cx="284221" cy="531403"/>
          </a:xfrm>
          <a:prstGeom prst="rect">
            <a:avLst/>
          </a:prstGeom>
          <a:noFill/>
        </p:spPr>
        <p:txBody>
          <a:bodyPr wrap="square" lIns="69065" tIns="34532" rIns="69065" bIns="34532">
            <a:spAutoFit/>
          </a:bodyPr>
          <a:lstStyle/>
          <a:p>
            <a:r>
              <a:rPr lang="ar-SA" sz="3000" dirty="0"/>
              <a:t>0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E789567E-D1AA-4FDB-9427-990F6218C8D5}"/>
              </a:ext>
            </a:extLst>
          </p:cNvPr>
          <p:cNvSpPr txBox="1"/>
          <p:nvPr/>
        </p:nvSpPr>
        <p:spPr>
          <a:xfrm>
            <a:off x="2532685" y="1440028"/>
            <a:ext cx="482576" cy="3467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dirty="0"/>
              <a:t>-1</a:t>
            </a:r>
          </a:p>
        </p:txBody>
      </p:sp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509A261-1DE2-43ED-8992-BBC2BFF4DC3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0115" y="736067"/>
            <a:ext cx="353102" cy="521660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6FEAB04F-A708-4C5D-A657-7F344F43C4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395349" y="48190"/>
            <a:ext cx="2616832" cy="373371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="" xmlns:a16="http://schemas.microsoft.com/office/drawing/2014/main" id="{96303DC6-5259-4AFB-9930-735BDA9F0E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1639" y="2633854"/>
            <a:ext cx="6983933" cy="40661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5" grpId="0" animBg="1"/>
      <p:bldP spid="28" grpId="0" animBg="1"/>
      <p:bldP spid="29" grpId="0" animBg="1"/>
      <p:bldP spid="31" grpId="0" animBg="1"/>
      <p:bldP spid="35840" grpId="0" animBg="1"/>
      <p:bldP spid="11" grpId="0"/>
      <p:bldP spid="13" grpId="0"/>
      <p:bldP spid="22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مجموعة 13"/>
          <p:cNvGrpSpPr/>
          <p:nvPr/>
        </p:nvGrpSpPr>
        <p:grpSpPr>
          <a:xfrm>
            <a:off x="114300" y="347641"/>
            <a:ext cx="9027642" cy="774290"/>
            <a:chOff x="3243735" y="444500"/>
            <a:chExt cx="4392153" cy="1022797"/>
          </a:xfrm>
        </p:grpSpPr>
        <p:sp>
          <p:nvSpPr>
            <p:cNvPr id="15" name="شكل حر 14"/>
            <p:cNvSpPr/>
            <p:nvPr/>
          </p:nvSpPr>
          <p:spPr>
            <a:xfrm>
              <a:off x="3243735" y="444500"/>
              <a:ext cx="4392153" cy="1022797"/>
            </a:xfrm>
            <a:custGeom>
              <a:avLst/>
              <a:gdLst/>
              <a:ahLst/>
              <a:cxnLst/>
              <a:rect l="0" t="0" r="0" b="0"/>
              <a:pathLst>
                <a:path w="4069904" h="1022797">
                  <a:moveTo>
                    <a:pt x="678317" y="0"/>
                  </a:moveTo>
                  <a:lnTo>
                    <a:pt x="3459130" y="0"/>
                  </a:lnTo>
                  <a:lnTo>
                    <a:pt x="3527251" y="3482"/>
                  </a:lnTo>
                  <a:lnTo>
                    <a:pt x="3649057" y="11896"/>
                  </a:lnTo>
                  <a:lnTo>
                    <a:pt x="3764517" y="29016"/>
                  </a:lnTo>
                  <a:lnTo>
                    <a:pt x="3818782" y="37429"/>
                  </a:lnTo>
                  <a:lnTo>
                    <a:pt x="3914033" y="61368"/>
                  </a:lnTo>
                  <a:lnTo>
                    <a:pt x="3981579" y="88642"/>
                  </a:lnTo>
                  <a:lnTo>
                    <a:pt x="4015637" y="104021"/>
                  </a:lnTo>
                  <a:lnTo>
                    <a:pt x="4049698" y="134631"/>
                  </a:lnTo>
                  <a:lnTo>
                    <a:pt x="4062977" y="151751"/>
                  </a:lnTo>
                  <a:lnTo>
                    <a:pt x="4062977" y="160166"/>
                  </a:lnTo>
                  <a:lnTo>
                    <a:pt x="4069903" y="170466"/>
                  </a:lnTo>
                  <a:lnTo>
                    <a:pt x="4069903" y="852330"/>
                  </a:lnTo>
                  <a:lnTo>
                    <a:pt x="4062977" y="860890"/>
                  </a:lnTo>
                  <a:lnTo>
                    <a:pt x="4062977" y="869450"/>
                  </a:lnTo>
                  <a:lnTo>
                    <a:pt x="4049698" y="886423"/>
                  </a:lnTo>
                  <a:lnTo>
                    <a:pt x="4015637" y="917034"/>
                  </a:lnTo>
                  <a:lnTo>
                    <a:pt x="3948096" y="946050"/>
                  </a:lnTo>
                  <a:lnTo>
                    <a:pt x="3914033" y="959687"/>
                  </a:lnTo>
                  <a:lnTo>
                    <a:pt x="3818782" y="983625"/>
                  </a:lnTo>
                  <a:lnTo>
                    <a:pt x="3710250" y="1000599"/>
                  </a:lnTo>
                  <a:lnTo>
                    <a:pt x="3649057" y="1009159"/>
                  </a:lnTo>
                  <a:lnTo>
                    <a:pt x="3527251" y="1017718"/>
                  </a:lnTo>
                  <a:lnTo>
                    <a:pt x="3459130" y="1021055"/>
                  </a:lnTo>
                  <a:lnTo>
                    <a:pt x="3425646" y="1021055"/>
                  </a:lnTo>
                  <a:lnTo>
                    <a:pt x="3391586" y="1022796"/>
                  </a:lnTo>
                  <a:lnTo>
                    <a:pt x="678317" y="1022796"/>
                  </a:lnTo>
                  <a:lnTo>
                    <a:pt x="637329" y="1021055"/>
                  </a:lnTo>
                  <a:lnTo>
                    <a:pt x="603847" y="1021055"/>
                  </a:lnTo>
                  <a:lnTo>
                    <a:pt x="535725" y="1017718"/>
                  </a:lnTo>
                  <a:lnTo>
                    <a:pt x="413917" y="1009159"/>
                  </a:lnTo>
                  <a:lnTo>
                    <a:pt x="298459" y="992039"/>
                  </a:lnTo>
                  <a:lnTo>
                    <a:pt x="244193" y="983625"/>
                  </a:lnTo>
                  <a:lnTo>
                    <a:pt x="149518" y="959687"/>
                  </a:lnTo>
                  <a:lnTo>
                    <a:pt x="81398" y="932412"/>
                  </a:lnTo>
                  <a:lnTo>
                    <a:pt x="47338" y="917034"/>
                  </a:lnTo>
                  <a:lnTo>
                    <a:pt x="13855" y="886423"/>
                  </a:lnTo>
                  <a:lnTo>
                    <a:pt x="0" y="869450"/>
                  </a:lnTo>
                  <a:lnTo>
                    <a:pt x="0" y="151751"/>
                  </a:lnTo>
                  <a:lnTo>
                    <a:pt x="13855" y="134631"/>
                  </a:lnTo>
                  <a:lnTo>
                    <a:pt x="47338" y="104021"/>
                  </a:lnTo>
                  <a:lnTo>
                    <a:pt x="115458" y="75005"/>
                  </a:lnTo>
                  <a:lnTo>
                    <a:pt x="149518" y="61368"/>
                  </a:lnTo>
                  <a:lnTo>
                    <a:pt x="244193" y="37429"/>
                  </a:lnTo>
                  <a:lnTo>
                    <a:pt x="352725" y="20456"/>
                  </a:lnTo>
                  <a:lnTo>
                    <a:pt x="413917" y="11896"/>
                  </a:lnTo>
                  <a:lnTo>
                    <a:pt x="535725" y="3482"/>
                  </a:lnTo>
                  <a:lnTo>
                    <a:pt x="603847" y="0"/>
                  </a:lnTo>
                  <a:close/>
                </a:path>
              </a:pathLst>
            </a:custGeom>
            <a:solidFill>
              <a:srgbClr val="00FF00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sp>
          <p:nvSpPr>
            <p:cNvPr id="16" name="مربع نص 15"/>
            <p:cNvSpPr txBox="1"/>
            <p:nvPr/>
          </p:nvSpPr>
          <p:spPr>
            <a:xfrm>
              <a:off x="3283163" y="690324"/>
              <a:ext cx="4258690" cy="670818"/>
            </a:xfrm>
            <a:prstGeom prst="rect">
              <a:avLst/>
            </a:prstGeom>
            <a:noFill/>
          </p:spPr>
          <p:txBody>
            <a:bodyPr vert="horz" rtlCol="1">
              <a:spAutoFit/>
            </a:bodyPr>
            <a:lstStyle/>
            <a:p>
              <a:pPr algn="ctr"/>
              <a:r>
                <a:rPr lang="ar-JO" sz="2700" b="1" dirty="0">
                  <a:solidFill>
                    <a:srgbClr val="000000"/>
                  </a:solidFill>
                  <a:latin typeface="Arial - 48"/>
                </a:rPr>
                <a:t>تأمل منحنى كل من </a:t>
              </a:r>
              <a:r>
                <a:rPr lang="ar-JO" sz="2700" b="1" dirty="0" err="1">
                  <a:solidFill>
                    <a:srgbClr val="000000"/>
                  </a:solidFill>
                  <a:latin typeface="Arial - 48"/>
                </a:rPr>
                <a:t>الاقترانات</a:t>
              </a:r>
              <a:r>
                <a:rPr lang="ar-JO" sz="2700" b="1" dirty="0">
                  <a:solidFill>
                    <a:srgbClr val="000000"/>
                  </a:solidFill>
                  <a:latin typeface="Arial - 48"/>
                </a:rPr>
                <a:t> </a:t>
              </a:r>
              <a:r>
                <a:rPr lang="ar-SA" sz="2700" b="1" dirty="0">
                  <a:solidFill>
                    <a:srgbClr val="000000"/>
                  </a:solidFill>
                  <a:latin typeface="Arial - 48"/>
                </a:rPr>
                <a:t>اللوغاريتمية </a:t>
              </a:r>
              <a:r>
                <a:rPr lang="ar-JO" sz="2700" b="1" dirty="0">
                  <a:solidFill>
                    <a:srgbClr val="000000"/>
                  </a:solidFill>
                  <a:latin typeface="Arial - 48"/>
                </a:rPr>
                <a:t>التالية ، ماذا تلاحظ ؟</a:t>
              </a:r>
              <a:endParaRPr lang="ar-SA" sz="2700" b="1" dirty="0">
                <a:solidFill>
                  <a:srgbClr val="000000"/>
                </a:solidFill>
                <a:latin typeface="Arial - 48"/>
              </a:endParaRPr>
            </a:p>
          </p:txBody>
        </p:sp>
      </p:grpSp>
      <p:pic>
        <p:nvPicPr>
          <p:cNvPr id="3" name="صورة 2">
            <a:extLst>
              <a:ext uri="{FF2B5EF4-FFF2-40B4-BE49-F238E27FC236}">
                <a16:creationId xmlns="" xmlns:a16="http://schemas.microsoft.com/office/drawing/2014/main" id="{C2B9533B-A1A5-41B0-B97A-41A08D6B18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341" y="3675286"/>
            <a:ext cx="3977640" cy="22337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BDDEFAA4-E4C8-42C3-86A0-61BEF7CDA3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7741" y="3682337"/>
            <a:ext cx="4061427" cy="223372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57882E4C-958F-4CB7-A2CC-301D37D608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4452" y="1436740"/>
            <a:ext cx="4995096" cy="19166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FF070E7C-4F5F-4ABD-B385-70B10B40FDE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6788" y="1532779"/>
            <a:ext cx="1654724" cy="314105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="" xmlns:a16="http://schemas.microsoft.com/office/drawing/2014/main" id="{33022705-043A-489E-8BB0-AA888E658A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9548" y="3760839"/>
            <a:ext cx="1586134" cy="296326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="" xmlns:a16="http://schemas.microsoft.com/office/drawing/2014/main" id="{6DE95CE4-AB40-4FEE-B433-235563AF3E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46020" y="3760839"/>
            <a:ext cx="1568986" cy="26076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332277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شكل حر 1"/>
          <p:cNvSpPr/>
          <p:nvPr/>
        </p:nvSpPr>
        <p:spPr>
          <a:xfrm>
            <a:off x="2926081" y="1722401"/>
            <a:ext cx="5980832" cy="3365793"/>
          </a:xfrm>
          <a:custGeom>
            <a:avLst/>
            <a:gdLst/>
            <a:ahLst/>
            <a:cxnLst/>
            <a:rect l="0" t="0" r="0" b="0"/>
            <a:pathLst>
              <a:path w="6645369" h="4911219">
                <a:moveTo>
                  <a:pt x="0" y="0"/>
                </a:moveTo>
                <a:lnTo>
                  <a:pt x="6645368" y="0"/>
                </a:lnTo>
                <a:lnTo>
                  <a:pt x="6645368" y="4911218"/>
                </a:lnTo>
                <a:lnTo>
                  <a:pt x="0" y="4911218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4" name="شكل حر 3"/>
          <p:cNvSpPr/>
          <p:nvPr/>
        </p:nvSpPr>
        <p:spPr>
          <a:xfrm>
            <a:off x="525780" y="350650"/>
            <a:ext cx="8092440" cy="1027635"/>
          </a:xfrm>
          <a:custGeom>
            <a:avLst/>
            <a:gdLst/>
            <a:ahLst/>
            <a:cxnLst/>
            <a:rect l="0" t="0" r="0" b="0"/>
            <a:pathLst>
              <a:path w="6499752" h="1270828">
                <a:moveTo>
                  <a:pt x="0" y="0"/>
                </a:moveTo>
                <a:lnTo>
                  <a:pt x="6499751" y="0"/>
                </a:lnTo>
                <a:lnTo>
                  <a:pt x="6499751" y="1270827"/>
                </a:lnTo>
                <a:lnTo>
                  <a:pt x="0" y="1270827"/>
                </a:lnTo>
                <a:close/>
              </a:path>
            </a:pathLst>
          </a:custGeom>
          <a:solidFill>
            <a:srgbClr val="7B7BC0"/>
          </a:solidFill>
          <a:ln w="12700" cap="flat" cmpd="sng" algn="ctr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5" name="مربع نص 4"/>
          <p:cNvSpPr txBox="1"/>
          <p:nvPr/>
        </p:nvSpPr>
        <p:spPr>
          <a:xfrm>
            <a:off x="3268981" y="1912023"/>
            <a:ext cx="5547093" cy="3393725"/>
          </a:xfrm>
          <a:prstGeom prst="rect">
            <a:avLst/>
          </a:prstGeom>
          <a:noFill/>
        </p:spPr>
        <p:txBody>
          <a:bodyPr vert="horz" wrap="square" lIns="69065" tIns="34532" rIns="69065" bIns="34532" rtlCol="1">
            <a:spAutoFit/>
          </a:bodyPr>
          <a:lstStyle/>
          <a:p>
            <a:r>
              <a:rPr lang="ar-JO" sz="2700" dirty="0">
                <a:solidFill>
                  <a:srgbClr val="C00000"/>
                </a:solidFill>
                <a:latin typeface="Arial - 36"/>
              </a:rPr>
              <a:t>1-</a:t>
            </a:r>
            <a:r>
              <a:rPr lang="ar-SA" sz="2700" dirty="0">
                <a:solidFill>
                  <a:srgbClr val="C00000"/>
                </a:solidFill>
                <a:latin typeface="Arial - 36"/>
              </a:rPr>
              <a:t> </a:t>
            </a:r>
            <a:r>
              <a:rPr lang="ar-JO" sz="2700" dirty="0">
                <a:solidFill>
                  <a:srgbClr val="C00000"/>
                </a:solidFill>
                <a:latin typeface="Arial - 36"/>
              </a:rPr>
              <a:t>مجال الاقتران </a:t>
            </a:r>
            <a:r>
              <a:rPr lang="ar-SA" sz="2700" dirty="0">
                <a:solidFill>
                  <a:srgbClr val="C00000"/>
                </a:solidFill>
                <a:latin typeface="Arial - 36"/>
              </a:rPr>
              <a:t>اللوغاريتمي</a:t>
            </a:r>
            <a:r>
              <a:rPr lang="ar-JO" sz="2700" dirty="0">
                <a:solidFill>
                  <a:srgbClr val="C00000"/>
                </a:solidFill>
                <a:latin typeface="Arial - 36"/>
              </a:rPr>
              <a:t> مجموعة الأعداد الحقيقية</a:t>
            </a:r>
            <a:r>
              <a:rPr lang="ar-SA" sz="2700" dirty="0">
                <a:solidFill>
                  <a:srgbClr val="C00000"/>
                </a:solidFill>
                <a:latin typeface="Arial - 36"/>
              </a:rPr>
              <a:t> الموجبة </a:t>
            </a:r>
            <a:r>
              <a:rPr lang="ar-JO" sz="2700" dirty="0">
                <a:solidFill>
                  <a:srgbClr val="C00000"/>
                </a:solidFill>
                <a:latin typeface="Arial - 36"/>
              </a:rPr>
              <a:t> ( ح </a:t>
            </a:r>
            <a:r>
              <a:rPr lang="ar-SA" sz="2700" dirty="0">
                <a:solidFill>
                  <a:srgbClr val="C00000"/>
                </a:solidFill>
                <a:latin typeface="Arial - 36"/>
              </a:rPr>
              <a:t>+</a:t>
            </a:r>
            <a:r>
              <a:rPr lang="ar-JO" sz="2700" dirty="0">
                <a:solidFill>
                  <a:srgbClr val="C00000"/>
                </a:solidFill>
                <a:latin typeface="Arial - 36"/>
              </a:rPr>
              <a:t>) .</a:t>
            </a:r>
          </a:p>
          <a:p>
            <a:r>
              <a:rPr lang="ar-JO" sz="2700" dirty="0">
                <a:solidFill>
                  <a:srgbClr val="C00000"/>
                </a:solidFill>
                <a:latin typeface="Arial - 36"/>
              </a:rPr>
              <a:t>2- </a:t>
            </a:r>
            <a:r>
              <a:rPr lang="ar-SA" sz="2700" dirty="0">
                <a:solidFill>
                  <a:srgbClr val="C00000"/>
                </a:solidFill>
                <a:latin typeface="Arial - 36"/>
              </a:rPr>
              <a:t>مدى الاقتران اللوغاريتمي هو مجموعة الأعداد الحقيقية (ح )</a:t>
            </a:r>
            <a:r>
              <a:rPr lang="ar-JO" sz="2700" dirty="0">
                <a:solidFill>
                  <a:srgbClr val="C00000"/>
                </a:solidFill>
                <a:latin typeface="Arial - 36"/>
              </a:rPr>
              <a:t>.</a:t>
            </a:r>
            <a:endParaRPr lang="ar-SA" sz="2700" dirty="0">
              <a:solidFill>
                <a:srgbClr val="C00000"/>
              </a:solidFill>
              <a:latin typeface="Arial - 36"/>
            </a:endParaRPr>
          </a:p>
          <a:p>
            <a:r>
              <a:rPr lang="ar-JO" sz="2700" dirty="0">
                <a:solidFill>
                  <a:srgbClr val="C00000"/>
                </a:solidFill>
                <a:latin typeface="Arial - 36"/>
              </a:rPr>
              <a:t>3</a:t>
            </a:r>
            <a:r>
              <a:rPr lang="ar-SA" sz="2700" dirty="0">
                <a:solidFill>
                  <a:srgbClr val="C00000"/>
                </a:solidFill>
                <a:latin typeface="Arial - 36"/>
              </a:rPr>
              <a:t>- منحنى الاقتران يقطع محور السينات في النقطة ( 1 ، 0 )</a:t>
            </a:r>
            <a:r>
              <a:rPr lang="ar-JO" sz="2700" dirty="0">
                <a:solidFill>
                  <a:srgbClr val="C00000"/>
                </a:solidFill>
                <a:latin typeface="Arial - 36"/>
              </a:rPr>
              <a:t>.</a:t>
            </a:r>
            <a:endParaRPr lang="ar-SA" sz="2700" dirty="0">
              <a:solidFill>
                <a:srgbClr val="C00000"/>
              </a:solidFill>
              <a:latin typeface="Arial - 36"/>
            </a:endParaRPr>
          </a:p>
          <a:p>
            <a:r>
              <a:rPr lang="ar-JO" sz="2700" dirty="0">
                <a:solidFill>
                  <a:srgbClr val="C00000"/>
                </a:solidFill>
                <a:latin typeface="Arial - 36"/>
              </a:rPr>
              <a:t>4</a:t>
            </a:r>
            <a:r>
              <a:rPr lang="ar-SA" sz="2700" dirty="0">
                <a:solidFill>
                  <a:srgbClr val="C00000"/>
                </a:solidFill>
                <a:latin typeface="Arial - 36"/>
              </a:rPr>
              <a:t>- كلما زادت قيم </a:t>
            </a:r>
            <a:r>
              <a:rPr lang="ar-SA" sz="2700" dirty="0" err="1">
                <a:solidFill>
                  <a:srgbClr val="C00000"/>
                </a:solidFill>
                <a:latin typeface="Arial - 36"/>
              </a:rPr>
              <a:t>س</a:t>
            </a:r>
            <a:r>
              <a:rPr lang="ar-SA" sz="2700" dirty="0">
                <a:solidFill>
                  <a:srgbClr val="C00000"/>
                </a:solidFill>
                <a:latin typeface="Arial - 36"/>
              </a:rPr>
              <a:t> تزداد قيم </a:t>
            </a:r>
            <a:r>
              <a:rPr lang="ar-SA" sz="2700" dirty="0" err="1">
                <a:solidFill>
                  <a:srgbClr val="C00000"/>
                </a:solidFill>
                <a:latin typeface="Arial - 36"/>
              </a:rPr>
              <a:t>ص</a:t>
            </a:r>
            <a:r>
              <a:rPr lang="ar-SA" sz="2700" dirty="0">
                <a:solidFill>
                  <a:srgbClr val="C00000"/>
                </a:solidFill>
                <a:latin typeface="Arial - 36"/>
              </a:rPr>
              <a:t> المناظرة لها .</a:t>
            </a:r>
            <a:r>
              <a:rPr lang="ar-SA" sz="2700" dirty="0">
                <a:solidFill>
                  <a:srgbClr val="FFFFFF"/>
                </a:solidFill>
                <a:latin typeface="Arial - 36"/>
              </a:rPr>
              <a:t>1</a:t>
            </a:r>
            <a:endParaRPr lang="ar-SA" sz="2700" dirty="0">
              <a:solidFill>
                <a:srgbClr val="C00000"/>
              </a:solidFill>
              <a:latin typeface="Arial - 36"/>
            </a:endParaRPr>
          </a:p>
        </p:txBody>
      </p:sp>
      <p:sp>
        <p:nvSpPr>
          <p:cNvPr id="6" name="مربع نص 5"/>
          <p:cNvSpPr txBox="1"/>
          <p:nvPr/>
        </p:nvSpPr>
        <p:spPr>
          <a:xfrm>
            <a:off x="0" y="590270"/>
            <a:ext cx="9144000" cy="900735"/>
          </a:xfrm>
          <a:prstGeom prst="rect">
            <a:avLst/>
          </a:prstGeom>
          <a:noFill/>
        </p:spPr>
        <p:txBody>
          <a:bodyPr vert="horz" wrap="square" lIns="69065" tIns="34532" rIns="69065" bIns="34532" rtlCol="1">
            <a:spAutoFit/>
          </a:bodyPr>
          <a:lstStyle/>
          <a:p>
            <a:pPr algn="ctr"/>
            <a:r>
              <a:rPr lang="ar-SA" sz="2700" b="1" dirty="0">
                <a:solidFill>
                  <a:srgbClr val="000000"/>
                </a:solidFill>
                <a:latin typeface="Arial - 36"/>
              </a:rPr>
              <a:t>خصائص منحنى الاقتران اللوغاريتمي </a:t>
            </a:r>
            <a:r>
              <a:rPr lang="ar-JO" sz="2700" b="1" dirty="0">
                <a:solidFill>
                  <a:srgbClr val="000000"/>
                </a:solidFill>
                <a:latin typeface="Arial - 36"/>
              </a:rPr>
              <a:t>(</a:t>
            </a:r>
            <a:r>
              <a:rPr lang="ar-JO" sz="2700" dirty="0"/>
              <a:t>ص = </a:t>
            </a:r>
            <a:r>
              <a:rPr lang="ar-SA" sz="2700" b="1" dirty="0"/>
              <a:t>لو</a:t>
            </a:r>
            <a:r>
              <a:rPr lang="ar-SA" sz="2700" b="1" baseline="-25000" dirty="0"/>
              <a:t> أ</a:t>
            </a:r>
            <a:r>
              <a:rPr lang="ar-SA" sz="2700" b="1" dirty="0"/>
              <a:t> </a:t>
            </a:r>
            <a:r>
              <a:rPr lang="ar-SA" sz="2700" b="1" baseline="30000" dirty="0"/>
              <a:t>س</a:t>
            </a:r>
            <a:endParaRPr lang="en-US" sz="2700" b="1" dirty="0"/>
          </a:p>
          <a:p>
            <a:pPr algn="ctr"/>
            <a:r>
              <a:rPr lang="ar-JO" sz="2700" b="1" dirty="0">
                <a:solidFill>
                  <a:srgbClr val="000000"/>
                </a:solidFill>
                <a:latin typeface="Arial - 36"/>
              </a:rPr>
              <a:t>،</a:t>
            </a:r>
            <a:r>
              <a:rPr lang="ar-SA" sz="2700" b="1" dirty="0">
                <a:solidFill>
                  <a:srgbClr val="000000"/>
                </a:solidFill>
                <a:latin typeface="Arial - 36"/>
              </a:rPr>
              <a:t> أ &gt; 1)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E4495F92-B12C-408E-BB7F-1D95F42E96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54" y="2575700"/>
            <a:ext cx="2727887" cy="15319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21190378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مجموعة 3"/>
          <p:cNvGrpSpPr/>
          <p:nvPr/>
        </p:nvGrpSpPr>
        <p:grpSpPr>
          <a:xfrm>
            <a:off x="2720340" y="679480"/>
            <a:ext cx="4200394" cy="647570"/>
            <a:chOff x="2839197" y="-317495"/>
            <a:chExt cx="4258690" cy="1270148"/>
          </a:xfrm>
        </p:grpSpPr>
        <p:sp>
          <p:nvSpPr>
            <p:cNvPr id="2" name="شكل حر 1"/>
            <p:cNvSpPr/>
            <p:nvPr/>
          </p:nvSpPr>
          <p:spPr>
            <a:xfrm>
              <a:off x="2908729" y="-317495"/>
              <a:ext cx="4069904" cy="1022797"/>
            </a:xfrm>
            <a:custGeom>
              <a:avLst/>
              <a:gdLst/>
              <a:ahLst/>
              <a:cxnLst/>
              <a:rect l="0" t="0" r="0" b="0"/>
              <a:pathLst>
                <a:path w="4069904" h="1022797">
                  <a:moveTo>
                    <a:pt x="678317" y="0"/>
                  </a:moveTo>
                  <a:lnTo>
                    <a:pt x="3459130" y="0"/>
                  </a:lnTo>
                  <a:lnTo>
                    <a:pt x="3527251" y="3482"/>
                  </a:lnTo>
                  <a:lnTo>
                    <a:pt x="3649057" y="11896"/>
                  </a:lnTo>
                  <a:lnTo>
                    <a:pt x="3764517" y="29016"/>
                  </a:lnTo>
                  <a:lnTo>
                    <a:pt x="3818782" y="37429"/>
                  </a:lnTo>
                  <a:lnTo>
                    <a:pt x="3914033" y="61368"/>
                  </a:lnTo>
                  <a:lnTo>
                    <a:pt x="3981579" y="88642"/>
                  </a:lnTo>
                  <a:lnTo>
                    <a:pt x="4015637" y="104021"/>
                  </a:lnTo>
                  <a:lnTo>
                    <a:pt x="4049698" y="134631"/>
                  </a:lnTo>
                  <a:lnTo>
                    <a:pt x="4062977" y="151751"/>
                  </a:lnTo>
                  <a:lnTo>
                    <a:pt x="4062977" y="160166"/>
                  </a:lnTo>
                  <a:lnTo>
                    <a:pt x="4069903" y="170466"/>
                  </a:lnTo>
                  <a:lnTo>
                    <a:pt x="4069903" y="852330"/>
                  </a:lnTo>
                  <a:lnTo>
                    <a:pt x="4062977" y="860890"/>
                  </a:lnTo>
                  <a:lnTo>
                    <a:pt x="4062977" y="869450"/>
                  </a:lnTo>
                  <a:lnTo>
                    <a:pt x="4049698" y="886423"/>
                  </a:lnTo>
                  <a:lnTo>
                    <a:pt x="4015637" y="917034"/>
                  </a:lnTo>
                  <a:lnTo>
                    <a:pt x="3948096" y="946050"/>
                  </a:lnTo>
                  <a:lnTo>
                    <a:pt x="3914033" y="959687"/>
                  </a:lnTo>
                  <a:lnTo>
                    <a:pt x="3818782" y="983625"/>
                  </a:lnTo>
                  <a:lnTo>
                    <a:pt x="3710250" y="1000599"/>
                  </a:lnTo>
                  <a:lnTo>
                    <a:pt x="3649057" y="1009159"/>
                  </a:lnTo>
                  <a:lnTo>
                    <a:pt x="3527251" y="1017718"/>
                  </a:lnTo>
                  <a:lnTo>
                    <a:pt x="3459130" y="1021055"/>
                  </a:lnTo>
                  <a:lnTo>
                    <a:pt x="3425646" y="1021055"/>
                  </a:lnTo>
                  <a:lnTo>
                    <a:pt x="3391586" y="1022796"/>
                  </a:lnTo>
                  <a:lnTo>
                    <a:pt x="678317" y="1022796"/>
                  </a:lnTo>
                  <a:lnTo>
                    <a:pt x="637329" y="1021055"/>
                  </a:lnTo>
                  <a:lnTo>
                    <a:pt x="603847" y="1021055"/>
                  </a:lnTo>
                  <a:lnTo>
                    <a:pt x="535725" y="1017718"/>
                  </a:lnTo>
                  <a:lnTo>
                    <a:pt x="413917" y="1009159"/>
                  </a:lnTo>
                  <a:lnTo>
                    <a:pt x="298459" y="992039"/>
                  </a:lnTo>
                  <a:lnTo>
                    <a:pt x="244193" y="983625"/>
                  </a:lnTo>
                  <a:lnTo>
                    <a:pt x="149518" y="959687"/>
                  </a:lnTo>
                  <a:lnTo>
                    <a:pt x="81398" y="932412"/>
                  </a:lnTo>
                  <a:lnTo>
                    <a:pt x="47338" y="917034"/>
                  </a:lnTo>
                  <a:lnTo>
                    <a:pt x="13855" y="886423"/>
                  </a:lnTo>
                  <a:lnTo>
                    <a:pt x="0" y="869450"/>
                  </a:lnTo>
                  <a:lnTo>
                    <a:pt x="0" y="151751"/>
                  </a:lnTo>
                  <a:lnTo>
                    <a:pt x="13855" y="134631"/>
                  </a:lnTo>
                  <a:lnTo>
                    <a:pt x="47338" y="104021"/>
                  </a:lnTo>
                  <a:lnTo>
                    <a:pt x="115458" y="75005"/>
                  </a:lnTo>
                  <a:lnTo>
                    <a:pt x="149518" y="61368"/>
                  </a:lnTo>
                  <a:lnTo>
                    <a:pt x="244193" y="37429"/>
                  </a:lnTo>
                  <a:lnTo>
                    <a:pt x="352725" y="20456"/>
                  </a:lnTo>
                  <a:lnTo>
                    <a:pt x="413917" y="11896"/>
                  </a:lnTo>
                  <a:lnTo>
                    <a:pt x="535725" y="3482"/>
                  </a:lnTo>
                  <a:lnTo>
                    <a:pt x="603847" y="0"/>
                  </a:lnTo>
                  <a:close/>
                </a:path>
              </a:pathLst>
            </a:custGeom>
            <a:solidFill>
              <a:srgbClr val="00FF00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/>
            </a:p>
          </p:txBody>
        </p:sp>
        <p:sp>
          <p:nvSpPr>
            <p:cNvPr id="3" name="مربع نص 2"/>
            <p:cNvSpPr txBox="1"/>
            <p:nvPr/>
          </p:nvSpPr>
          <p:spPr>
            <a:xfrm>
              <a:off x="2839197" y="-224513"/>
              <a:ext cx="4258690" cy="1177166"/>
            </a:xfrm>
            <a:prstGeom prst="rect">
              <a:avLst/>
            </a:prstGeom>
            <a:noFill/>
          </p:spPr>
          <p:txBody>
            <a:bodyPr vert="horz" rtlCol="1">
              <a:spAutoFit/>
            </a:bodyPr>
            <a:lstStyle/>
            <a:p>
              <a:pPr algn="ctr"/>
              <a:r>
                <a:rPr lang="ar-SA" sz="3300" b="1" dirty="0">
                  <a:solidFill>
                    <a:srgbClr val="000000"/>
                  </a:solidFill>
                  <a:latin typeface="Arial - 48"/>
                </a:rPr>
                <a:t>سؤال </a:t>
              </a: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" y="1864617"/>
            <a:ext cx="8436890" cy="31761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مربع نص 4">
            <a:extLst>
              <a:ext uri="{FF2B5EF4-FFF2-40B4-BE49-F238E27FC236}">
                <a16:creationId xmlns="" xmlns:a16="http://schemas.microsoft.com/office/drawing/2014/main" id="{D408AAB2-5BE2-4B9E-874F-7562799CE7FF}"/>
              </a:ext>
            </a:extLst>
          </p:cNvPr>
          <p:cNvSpPr txBox="1"/>
          <p:nvPr/>
        </p:nvSpPr>
        <p:spPr>
          <a:xfrm>
            <a:off x="3474720" y="2651735"/>
            <a:ext cx="1440180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ح+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53FE3457-ECB2-430B-BFCB-D070EDF531A7}"/>
              </a:ext>
            </a:extLst>
          </p:cNvPr>
          <p:cNvSpPr txBox="1"/>
          <p:nvPr/>
        </p:nvSpPr>
        <p:spPr>
          <a:xfrm>
            <a:off x="3474720" y="3144567"/>
            <a:ext cx="1440180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ح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7868E0AC-38D0-4E81-9122-B1FD07838757}"/>
              </a:ext>
            </a:extLst>
          </p:cNvPr>
          <p:cNvSpPr txBox="1"/>
          <p:nvPr/>
        </p:nvSpPr>
        <p:spPr>
          <a:xfrm>
            <a:off x="3851910" y="4481389"/>
            <a:ext cx="1440180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لا يقطع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7BD8E0C8-2686-4D5F-8B94-6E43B3A2702E}"/>
              </a:ext>
            </a:extLst>
          </p:cNvPr>
          <p:cNvSpPr txBox="1"/>
          <p:nvPr/>
        </p:nvSpPr>
        <p:spPr>
          <a:xfrm>
            <a:off x="4709160" y="4097411"/>
            <a:ext cx="1440180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تزداد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65B3AC3B-A9ED-42C9-83F9-ED05C96C636E}"/>
              </a:ext>
            </a:extLst>
          </p:cNvPr>
          <p:cNvSpPr txBox="1"/>
          <p:nvPr/>
        </p:nvSpPr>
        <p:spPr>
          <a:xfrm>
            <a:off x="491490" y="3603178"/>
            <a:ext cx="1440180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( 1 ، 0 )</a:t>
            </a:r>
          </a:p>
        </p:txBody>
      </p:sp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26E57513-3A13-427D-BFF5-FA3458FA6D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7774" y="1976040"/>
            <a:ext cx="1560326" cy="285756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="" xmlns:a16="http://schemas.microsoft.com/office/drawing/2014/main" id="{EE0B6F4A-05BA-4CF1-AB2C-F2C2F0AF4F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1285" y="3708966"/>
            <a:ext cx="960254" cy="331885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3873A9FE-47C9-4D5F-ACFF-6B5EE28EB8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39888" y="4663289"/>
            <a:ext cx="1097433" cy="2192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446327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28"/>
            </p:par>
          </p:childTnLst>
        </p:cTn>
      </p:par>
    </p:tnLst>
    <p:bldLst>
      <p:bldP spid="5" grpId="0"/>
      <p:bldP spid="6" grpId="0"/>
      <p:bldP spid="8" grpId="0"/>
      <p:bldP spid="10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مستدير الزوايا 1"/>
          <p:cNvSpPr/>
          <p:nvPr/>
        </p:nvSpPr>
        <p:spPr>
          <a:xfrm>
            <a:off x="1760220" y="1011318"/>
            <a:ext cx="5897880" cy="2133249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JO" sz="7300" b="1" dirty="0"/>
              <a:t>الهدف </a:t>
            </a:r>
            <a:r>
              <a:rPr lang="ar-SA" sz="7300" b="1" dirty="0"/>
              <a:t>الثالث</a:t>
            </a:r>
            <a:endParaRPr lang="ar-JO" sz="7300" b="1" dirty="0"/>
          </a:p>
        </p:txBody>
      </p:sp>
      <p:sp>
        <p:nvSpPr>
          <p:cNvPr id="4" name="مستطيل 3">
            <a:hlinkClick r:id="rId2" tooltip="عروض بوربوينت - دروس محوسبة الملتقى التربوي"/>
            <a:extLst>
              <a:ext uri="{FF2B5EF4-FFF2-40B4-BE49-F238E27FC236}">
                <a16:creationId xmlns="" xmlns:a16="http://schemas.microsoft.com/office/drawing/2014/main" id="{C7EE5555-3DE8-4C85-92A3-A3D77F6B6737}"/>
              </a:ext>
            </a:extLst>
          </p:cNvPr>
          <p:cNvSpPr/>
          <p:nvPr/>
        </p:nvSpPr>
        <p:spPr>
          <a:xfrm>
            <a:off x="697230" y="3713434"/>
            <a:ext cx="7749540" cy="1042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>
              <a:defRPr/>
            </a:pPr>
            <a:endParaRPr lang="ar-SA" sz="3000" b="1" dirty="0">
              <a:solidFill>
                <a:prstClr val="white"/>
              </a:solidFill>
            </a:endParaRPr>
          </a:p>
          <a:p>
            <a:pPr algn="ctr">
              <a:defRPr/>
            </a:pPr>
            <a:r>
              <a:rPr lang="ar-SA" sz="3000" b="1" dirty="0">
                <a:solidFill>
                  <a:prstClr val="white"/>
                </a:solidFill>
              </a:rPr>
              <a:t>التعرف على العلاقة بين الاقتران الأسي و الاقتران اللوغاريتمي .</a:t>
            </a:r>
            <a:endParaRPr lang="en-US" sz="3000" b="1" dirty="0">
              <a:solidFill>
                <a:prstClr val="white"/>
              </a:solidFill>
            </a:endParaRPr>
          </a:p>
          <a:p>
            <a:pPr algn="ctr"/>
            <a:r>
              <a:rPr lang="ar-JO" sz="3000" b="1" dirty="0">
                <a:solidFill>
                  <a:schemeClr val="bg1"/>
                </a:solidFill>
              </a:rPr>
              <a:t>.</a:t>
            </a:r>
            <a:r>
              <a:rPr lang="en-US" sz="1500" dirty="0">
                <a:solidFill>
                  <a:schemeClr val="bg1"/>
                </a:solidFill>
              </a:rPr>
              <a:t> </a:t>
            </a:r>
            <a:endParaRPr lang="ar-JO" sz="15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255153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35215" y="0"/>
            <a:ext cx="1708785" cy="72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مربع نص 7"/>
          <p:cNvSpPr txBox="1"/>
          <p:nvPr/>
        </p:nvSpPr>
        <p:spPr>
          <a:xfrm>
            <a:off x="7919312" y="158019"/>
            <a:ext cx="81688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2</a:t>
            </a:r>
            <a:endParaRPr lang="ar-JO" sz="2400" dirty="0"/>
          </a:p>
        </p:txBody>
      </p:sp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FBD54411-5FFA-4589-A08A-63796AF5C6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65" y="615205"/>
            <a:ext cx="9063336" cy="788599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="" xmlns:a16="http://schemas.microsoft.com/office/drawing/2014/main" id="{3BB25611-DF64-488A-9A77-0FEB038DD6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18" y="1666443"/>
            <a:ext cx="5745451" cy="40031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" name="مجموعة 29">
            <a:extLst>
              <a:ext uri="{FF2B5EF4-FFF2-40B4-BE49-F238E27FC236}">
                <a16:creationId xmlns="" xmlns:a16="http://schemas.microsoft.com/office/drawing/2014/main" id="{A774E0B7-A7D0-4991-926A-9B5D7637F4F2}"/>
              </a:ext>
            </a:extLst>
          </p:cNvPr>
          <p:cNvGrpSpPr/>
          <p:nvPr/>
        </p:nvGrpSpPr>
        <p:grpSpPr>
          <a:xfrm>
            <a:off x="299553" y="1654345"/>
            <a:ext cx="5687786" cy="4027334"/>
            <a:chOff x="8390029" y="676762"/>
            <a:chExt cx="9079435" cy="7574173"/>
          </a:xfrm>
        </p:grpSpPr>
        <p:pic>
          <p:nvPicPr>
            <p:cNvPr id="17" name="صورة 16">
              <a:extLst>
                <a:ext uri="{FF2B5EF4-FFF2-40B4-BE49-F238E27FC236}">
                  <a16:creationId xmlns="" xmlns:a16="http://schemas.microsoft.com/office/drawing/2014/main" id="{92118320-1516-4D7C-818D-5C06CEB73F7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390029" y="676762"/>
              <a:ext cx="9079435" cy="757417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27" name="صورة 26">
              <a:extLst>
                <a:ext uri="{FF2B5EF4-FFF2-40B4-BE49-F238E27FC236}">
                  <a16:creationId xmlns="" xmlns:a16="http://schemas.microsoft.com/office/drawing/2014/main" id="{16384A81-29A5-4D01-8D22-30319CA3425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604474" y="988171"/>
              <a:ext cx="1267002" cy="447737"/>
            </a:xfrm>
            <a:prstGeom prst="rect">
              <a:avLst/>
            </a:prstGeom>
          </p:spPr>
        </p:pic>
      </p:grpSp>
      <p:grpSp>
        <p:nvGrpSpPr>
          <p:cNvPr id="4" name="مجموعة 35849">
            <a:extLst>
              <a:ext uri="{FF2B5EF4-FFF2-40B4-BE49-F238E27FC236}">
                <a16:creationId xmlns="" xmlns:a16="http://schemas.microsoft.com/office/drawing/2014/main" id="{DAA11AC6-A7C0-44AE-B244-287847399BE7}"/>
              </a:ext>
            </a:extLst>
          </p:cNvPr>
          <p:cNvGrpSpPr/>
          <p:nvPr/>
        </p:nvGrpSpPr>
        <p:grpSpPr>
          <a:xfrm>
            <a:off x="224646" y="1678541"/>
            <a:ext cx="5745450" cy="4003137"/>
            <a:chOff x="1370688" y="2151489"/>
            <a:chExt cx="7554635" cy="7606261"/>
          </a:xfrm>
        </p:grpSpPr>
        <p:grpSp>
          <p:nvGrpSpPr>
            <p:cNvPr id="6" name="مجموعة 35848">
              <a:extLst>
                <a:ext uri="{FF2B5EF4-FFF2-40B4-BE49-F238E27FC236}">
                  <a16:creationId xmlns="" xmlns:a16="http://schemas.microsoft.com/office/drawing/2014/main" id="{AF8ABE99-367F-4A30-B5FE-ED503D30F667}"/>
                </a:ext>
              </a:extLst>
            </p:cNvPr>
            <p:cNvGrpSpPr/>
            <p:nvPr/>
          </p:nvGrpSpPr>
          <p:grpSpPr>
            <a:xfrm>
              <a:off x="1370688" y="2151489"/>
              <a:ext cx="7554635" cy="7606261"/>
              <a:chOff x="1345287" y="2112412"/>
              <a:chExt cx="7554635" cy="7606261"/>
            </a:xfrm>
          </p:grpSpPr>
          <p:pic>
            <p:nvPicPr>
              <p:cNvPr id="19" name="صورة 18">
                <a:extLst>
                  <a:ext uri="{FF2B5EF4-FFF2-40B4-BE49-F238E27FC236}">
                    <a16:creationId xmlns="" xmlns:a16="http://schemas.microsoft.com/office/drawing/2014/main" id="{A34D2188-CCF0-42D9-995D-D15B097576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345287" y="2112412"/>
                <a:ext cx="7554635" cy="7606261"/>
              </a:xfrm>
              <a:prstGeom prst="rect">
                <a:avLst/>
              </a:prstGeom>
              <a:ln w="38100" cap="sq">
                <a:solidFill>
                  <a:srgbClr val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35842" name="صورة 35841">
                <a:extLst>
                  <a:ext uri="{FF2B5EF4-FFF2-40B4-BE49-F238E27FC236}">
                    <a16:creationId xmlns="" xmlns:a16="http://schemas.microsoft.com/office/drawing/2014/main" id="{16F16E7B-ED8A-4F80-B887-56014D8745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570907" y="2406595"/>
                <a:ext cx="1267002" cy="447737"/>
              </a:xfrm>
              <a:prstGeom prst="rect">
                <a:avLst/>
              </a:prstGeom>
            </p:spPr>
          </p:pic>
        </p:grpSp>
        <p:pic>
          <p:nvPicPr>
            <p:cNvPr id="35847" name="صورة 35846">
              <a:extLst>
                <a:ext uri="{FF2B5EF4-FFF2-40B4-BE49-F238E27FC236}">
                  <a16:creationId xmlns="" xmlns:a16="http://schemas.microsoft.com/office/drawing/2014/main" id="{FE84F900-721E-47D5-9D43-69D4F6D022B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7112680" y="5194150"/>
              <a:ext cx="1568591" cy="493668"/>
            </a:xfrm>
            <a:prstGeom prst="rect">
              <a:avLst/>
            </a:prstGeom>
          </p:spPr>
        </p:pic>
      </p:grpSp>
      <p:grpSp>
        <p:nvGrpSpPr>
          <p:cNvPr id="10" name="مجموعة 35858">
            <a:extLst>
              <a:ext uri="{FF2B5EF4-FFF2-40B4-BE49-F238E27FC236}">
                <a16:creationId xmlns="" xmlns:a16="http://schemas.microsoft.com/office/drawing/2014/main" id="{20B6DF8E-0FA1-4430-8AA6-6B1B0AB911BC}"/>
              </a:ext>
            </a:extLst>
          </p:cNvPr>
          <p:cNvGrpSpPr/>
          <p:nvPr/>
        </p:nvGrpSpPr>
        <p:grpSpPr>
          <a:xfrm>
            <a:off x="261237" y="1685227"/>
            <a:ext cx="5745450" cy="3996452"/>
            <a:chOff x="1333109" y="2212558"/>
            <a:chExt cx="7583407" cy="7643662"/>
          </a:xfrm>
        </p:grpSpPr>
        <p:pic>
          <p:nvPicPr>
            <p:cNvPr id="24" name="صورة 23">
              <a:extLst>
                <a:ext uri="{FF2B5EF4-FFF2-40B4-BE49-F238E27FC236}">
                  <a16:creationId xmlns="" xmlns:a16="http://schemas.microsoft.com/office/drawing/2014/main" id="{88F6391E-2D95-4BE4-9590-080BC75F9BA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333109" y="2212558"/>
              <a:ext cx="7583407" cy="7643662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grpSp>
          <p:nvGrpSpPr>
            <p:cNvPr id="12" name="مجموعة 35857">
              <a:extLst>
                <a:ext uri="{FF2B5EF4-FFF2-40B4-BE49-F238E27FC236}">
                  <a16:creationId xmlns="" xmlns:a16="http://schemas.microsoft.com/office/drawing/2014/main" id="{DFE95AED-262B-44C5-8BAB-EE4D587987D7}"/>
                </a:ext>
              </a:extLst>
            </p:cNvPr>
            <p:cNvGrpSpPr/>
            <p:nvPr/>
          </p:nvGrpSpPr>
          <p:grpSpPr>
            <a:xfrm>
              <a:off x="3240705" y="2406595"/>
              <a:ext cx="5429605" cy="5455233"/>
              <a:chOff x="3240705" y="2406595"/>
              <a:chExt cx="5429605" cy="5455233"/>
            </a:xfrm>
          </p:grpSpPr>
          <p:pic>
            <p:nvPicPr>
              <p:cNvPr id="35852" name="صورة 35851">
                <a:extLst>
                  <a:ext uri="{FF2B5EF4-FFF2-40B4-BE49-F238E27FC236}">
                    <a16:creationId xmlns="" xmlns:a16="http://schemas.microsoft.com/office/drawing/2014/main" id="{1B212683-1FAB-43C7-B024-4A2537053E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793623" y="5216484"/>
                <a:ext cx="1876687" cy="590632"/>
              </a:xfrm>
              <a:prstGeom prst="rect">
                <a:avLst/>
              </a:prstGeom>
            </p:spPr>
          </p:pic>
          <p:pic>
            <p:nvPicPr>
              <p:cNvPr id="35854" name="صورة 35853">
                <a:extLst>
                  <a:ext uri="{FF2B5EF4-FFF2-40B4-BE49-F238E27FC236}">
                    <a16:creationId xmlns="" xmlns:a16="http://schemas.microsoft.com/office/drawing/2014/main" id="{32D053C0-0B25-48FA-96BF-78C70A64FA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498100" y="2406595"/>
                <a:ext cx="1324160" cy="419158"/>
              </a:xfrm>
              <a:prstGeom prst="rect">
                <a:avLst/>
              </a:prstGeom>
            </p:spPr>
          </p:pic>
          <p:pic>
            <p:nvPicPr>
              <p:cNvPr id="35856" name="صورة 35855">
                <a:extLst>
                  <a:ext uri="{FF2B5EF4-FFF2-40B4-BE49-F238E27FC236}">
                    <a16:creationId xmlns="" xmlns:a16="http://schemas.microsoft.com/office/drawing/2014/main" id="{8DB0270F-EB8F-4913-9D4E-37CF719C50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 rot="18803214">
                <a:off x="2783441" y="6956827"/>
                <a:ext cx="1362265" cy="447737"/>
              </a:xfrm>
              <a:prstGeom prst="rect">
                <a:avLst/>
              </a:prstGeom>
            </p:spPr>
          </p:pic>
        </p:grpSp>
      </p:grpSp>
      <p:pic>
        <p:nvPicPr>
          <p:cNvPr id="35861" name="صورة 35860">
            <a:extLst>
              <a:ext uri="{FF2B5EF4-FFF2-40B4-BE49-F238E27FC236}">
                <a16:creationId xmlns="" xmlns:a16="http://schemas.microsoft.com/office/drawing/2014/main" id="{658269A0-6AA5-40E3-906E-078C80E69B4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19706" y="5863158"/>
            <a:ext cx="8340803" cy="7755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صورة 2">
            <a:extLst>
              <a:ext uri="{FF2B5EF4-FFF2-40B4-BE49-F238E27FC236}">
                <a16:creationId xmlns="" xmlns:a16="http://schemas.microsoft.com/office/drawing/2014/main" id="{4816AC78-0BD9-4A55-B97C-D4245137EED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12784" y="1884939"/>
            <a:ext cx="2905461" cy="3166587"/>
          </a:xfrm>
          <a:prstGeom prst="rect">
            <a:avLst/>
          </a:prstGeom>
        </p:spPr>
      </p:pic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08A94F05-8B72-484F-9E96-30FA3DAAE6C7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43594" y="1921612"/>
            <a:ext cx="2821211" cy="3101576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="" xmlns:a16="http://schemas.microsoft.com/office/drawing/2014/main" id="{94796AB2-A189-402B-A5BE-6640881FF6A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53720" y="1949951"/>
            <a:ext cx="2800957" cy="3101576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="" xmlns:a16="http://schemas.microsoft.com/office/drawing/2014/main" id="{92CF1912-6A56-48D9-8DC3-E6D264E7BC5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216633" y="1917444"/>
            <a:ext cx="2822200" cy="3166587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="" xmlns:a16="http://schemas.microsoft.com/office/drawing/2014/main" id="{67071071-E00F-484F-8452-EE8685510176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171041" y="1923607"/>
            <a:ext cx="2857948" cy="3122705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="" xmlns:a16="http://schemas.microsoft.com/office/drawing/2014/main" id="{3CD56746-A35B-465A-9E71-9EA49BA8E5F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167003" y="1912229"/>
            <a:ext cx="2856071" cy="312087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682297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مجموعة 3">
            <a:extLst>
              <a:ext uri="{FF2B5EF4-FFF2-40B4-BE49-F238E27FC236}">
                <a16:creationId xmlns="" xmlns:a16="http://schemas.microsoft.com/office/drawing/2014/main" id="{E2764A48-C7A1-4A7D-90BA-504C3BF88398}"/>
              </a:ext>
            </a:extLst>
          </p:cNvPr>
          <p:cNvGrpSpPr/>
          <p:nvPr/>
        </p:nvGrpSpPr>
        <p:grpSpPr>
          <a:xfrm>
            <a:off x="6423660" y="158019"/>
            <a:ext cx="2331720" cy="647570"/>
            <a:chOff x="2839197" y="-317495"/>
            <a:chExt cx="4258690" cy="1270148"/>
          </a:xfrm>
        </p:grpSpPr>
        <p:sp>
          <p:nvSpPr>
            <p:cNvPr id="5" name="شكل حر 1">
              <a:extLst>
                <a:ext uri="{FF2B5EF4-FFF2-40B4-BE49-F238E27FC236}">
                  <a16:creationId xmlns="" xmlns:a16="http://schemas.microsoft.com/office/drawing/2014/main" id="{20A36E92-E4CA-44B1-977E-85624B278CD9}"/>
                </a:ext>
              </a:extLst>
            </p:cNvPr>
            <p:cNvSpPr/>
            <p:nvPr/>
          </p:nvSpPr>
          <p:spPr>
            <a:xfrm>
              <a:off x="2908729" y="-317495"/>
              <a:ext cx="4069904" cy="1022797"/>
            </a:xfrm>
            <a:custGeom>
              <a:avLst/>
              <a:gdLst/>
              <a:ahLst/>
              <a:cxnLst/>
              <a:rect l="0" t="0" r="0" b="0"/>
              <a:pathLst>
                <a:path w="4069904" h="1022797">
                  <a:moveTo>
                    <a:pt x="678317" y="0"/>
                  </a:moveTo>
                  <a:lnTo>
                    <a:pt x="3459130" y="0"/>
                  </a:lnTo>
                  <a:lnTo>
                    <a:pt x="3527251" y="3482"/>
                  </a:lnTo>
                  <a:lnTo>
                    <a:pt x="3649057" y="11896"/>
                  </a:lnTo>
                  <a:lnTo>
                    <a:pt x="3764517" y="29016"/>
                  </a:lnTo>
                  <a:lnTo>
                    <a:pt x="3818782" y="37429"/>
                  </a:lnTo>
                  <a:lnTo>
                    <a:pt x="3914033" y="61368"/>
                  </a:lnTo>
                  <a:lnTo>
                    <a:pt x="3981579" y="88642"/>
                  </a:lnTo>
                  <a:lnTo>
                    <a:pt x="4015637" y="104021"/>
                  </a:lnTo>
                  <a:lnTo>
                    <a:pt x="4049698" y="134631"/>
                  </a:lnTo>
                  <a:lnTo>
                    <a:pt x="4062977" y="151751"/>
                  </a:lnTo>
                  <a:lnTo>
                    <a:pt x="4062977" y="160166"/>
                  </a:lnTo>
                  <a:lnTo>
                    <a:pt x="4069903" y="170466"/>
                  </a:lnTo>
                  <a:lnTo>
                    <a:pt x="4069903" y="852330"/>
                  </a:lnTo>
                  <a:lnTo>
                    <a:pt x="4062977" y="860890"/>
                  </a:lnTo>
                  <a:lnTo>
                    <a:pt x="4062977" y="869450"/>
                  </a:lnTo>
                  <a:lnTo>
                    <a:pt x="4049698" y="886423"/>
                  </a:lnTo>
                  <a:lnTo>
                    <a:pt x="4015637" y="917034"/>
                  </a:lnTo>
                  <a:lnTo>
                    <a:pt x="3948096" y="946050"/>
                  </a:lnTo>
                  <a:lnTo>
                    <a:pt x="3914033" y="959687"/>
                  </a:lnTo>
                  <a:lnTo>
                    <a:pt x="3818782" y="983625"/>
                  </a:lnTo>
                  <a:lnTo>
                    <a:pt x="3710250" y="1000599"/>
                  </a:lnTo>
                  <a:lnTo>
                    <a:pt x="3649057" y="1009159"/>
                  </a:lnTo>
                  <a:lnTo>
                    <a:pt x="3527251" y="1017718"/>
                  </a:lnTo>
                  <a:lnTo>
                    <a:pt x="3459130" y="1021055"/>
                  </a:lnTo>
                  <a:lnTo>
                    <a:pt x="3425646" y="1021055"/>
                  </a:lnTo>
                  <a:lnTo>
                    <a:pt x="3391586" y="1022796"/>
                  </a:lnTo>
                  <a:lnTo>
                    <a:pt x="678317" y="1022796"/>
                  </a:lnTo>
                  <a:lnTo>
                    <a:pt x="637329" y="1021055"/>
                  </a:lnTo>
                  <a:lnTo>
                    <a:pt x="603847" y="1021055"/>
                  </a:lnTo>
                  <a:lnTo>
                    <a:pt x="535725" y="1017718"/>
                  </a:lnTo>
                  <a:lnTo>
                    <a:pt x="413917" y="1009159"/>
                  </a:lnTo>
                  <a:lnTo>
                    <a:pt x="298459" y="992039"/>
                  </a:lnTo>
                  <a:lnTo>
                    <a:pt x="244193" y="983625"/>
                  </a:lnTo>
                  <a:lnTo>
                    <a:pt x="149518" y="959687"/>
                  </a:lnTo>
                  <a:lnTo>
                    <a:pt x="81398" y="932412"/>
                  </a:lnTo>
                  <a:lnTo>
                    <a:pt x="47338" y="917034"/>
                  </a:lnTo>
                  <a:lnTo>
                    <a:pt x="13855" y="886423"/>
                  </a:lnTo>
                  <a:lnTo>
                    <a:pt x="0" y="869450"/>
                  </a:lnTo>
                  <a:lnTo>
                    <a:pt x="0" y="151751"/>
                  </a:lnTo>
                  <a:lnTo>
                    <a:pt x="13855" y="134631"/>
                  </a:lnTo>
                  <a:lnTo>
                    <a:pt x="47338" y="104021"/>
                  </a:lnTo>
                  <a:lnTo>
                    <a:pt x="115458" y="75005"/>
                  </a:lnTo>
                  <a:lnTo>
                    <a:pt x="149518" y="61368"/>
                  </a:lnTo>
                  <a:lnTo>
                    <a:pt x="244193" y="37429"/>
                  </a:lnTo>
                  <a:lnTo>
                    <a:pt x="352725" y="20456"/>
                  </a:lnTo>
                  <a:lnTo>
                    <a:pt x="413917" y="11896"/>
                  </a:lnTo>
                  <a:lnTo>
                    <a:pt x="535725" y="3482"/>
                  </a:lnTo>
                  <a:lnTo>
                    <a:pt x="603847" y="0"/>
                  </a:lnTo>
                  <a:close/>
                </a:path>
              </a:pathLst>
            </a:custGeom>
            <a:solidFill>
              <a:srgbClr val="00FF00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690646">
                <a:defRPr/>
              </a:pPr>
              <a:endParaRPr lang="ar-SA" sz="1400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6" name="مربع نص 5">
              <a:extLst>
                <a:ext uri="{FF2B5EF4-FFF2-40B4-BE49-F238E27FC236}">
                  <a16:creationId xmlns="" xmlns:a16="http://schemas.microsoft.com/office/drawing/2014/main" id="{B2BF9AF0-39AD-4D00-B3FD-D1DB309167D0}"/>
                </a:ext>
              </a:extLst>
            </p:cNvPr>
            <p:cNvSpPr txBox="1"/>
            <p:nvPr/>
          </p:nvSpPr>
          <p:spPr>
            <a:xfrm>
              <a:off x="2839197" y="-224513"/>
              <a:ext cx="4258690" cy="1177166"/>
            </a:xfrm>
            <a:prstGeom prst="rect">
              <a:avLst/>
            </a:prstGeom>
            <a:noFill/>
          </p:spPr>
          <p:txBody>
            <a:bodyPr vert="horz" rtlCol="1">
              <a:spAutoFit/>
            </a:bodyPr>
            <a:lstStyle/>
            <a:p>
              <a:pPr algn="ctr" defTabSz="690646">
                <a:defRPr/>
              </a:pPr>
              <a:r>
                <a:rPr lang="ar-SA" sz="3300" b="1" dirty="0">
                  <a:solidFill>
                    <a:srgbClr val="000000"/>
                  </a:solidFill>
                  <a:latin typeface="Arial - 48"/>
                  <a:cs typeface="Arial" panose="020B0604020202020204" pitchFamily="34" charset="0"/>
                </a:rPr>
                <a:t>سؤال</a:t>
              </a:r>
            </a:p>
          </p:txBody>
        </p:sp>
      </p:grpSp>
      <p:grpSp>
        <p:nvGrpSpPr>
          <p:cNvPr id="4" name="مجموعة 21">
            <a:extLst>
              <a:ext uri="{FF2B5EF4-FFF2-40B4-BE49-F238E27FC236}">
                <a16:creationId xmlns="" xmlns:a16="http://schemas.microsoft.com/office/drawing/2014/main" id="{81F58DC5-E66A-4B52-875F-DF5580EB85FD}"/>
              </a:ext>
            </a:extLst>
          </p:cNvPr>
          <p:cNvGrpSpPr/>
          <p:nvPr/>
        </p:nvGrpSpPr>
        <p:grpSpPr>
          <a:xfrm>
            <a:off x="-1" y="786291"/>
            <a:ext cx="9144001" cy="740158"/>
            <a:chOff x="-1" y="1263889"/>
            <a:chExt cx="10160001" cy="1189736"/>
          </a:xfrm>
        </p:grpSpPr>
        <p:pic>
          <p:nvPicPr>
            <p:cNvPr id="3" name="صورة 2">
              <a:extLst>
                <a:ext uri="{FF2B5EF4-FFF2-40B4-BE49-F238E27FC236}">
                  <a16:creationId xmlns="" xmlns:a16="http://schemas.microsoft.com/office/drawing/2014/main" id="{550F9808-8033-411F-92A9-8963689E435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1" y="1263889"/>
              <a:ext cx="10160001" cy="724316"/>
            </a:xfrm>
            <a:prstGeom prst="rect">
              <a:avLst/>
            </a:prstGeom>
          </p:spPr>
        </p:pic>
        <p:pic>
          <p:nvPicPr>
            <p:cNvPr id="8" name="صورة 7">
              <a:extLst>
                <a:ext uri="{FF2B5EF4-FFF2-40B4-BE49-F238E27FC236}">
                  <a16:creationId xmlns="" xmlns:a16="http://schemas.microsoft.com/office/drawing/2014/main" id="{B304C299-D3E5-4B39-AF38-D4261D4EF4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72060" y="1851280"/>
              <a:ext cx="7582469" cy="602345"/>
            </a:xfrm>
            <a:prstGeom prst="rect">
              <a:avLst/>
            </a:prstGeom>
          </p:spPr>
        </p:pic>
      </p:grpSp>
      <p:grpSp>
        <p:nvGrpSpPr>
          <p:cNvPr id="7" name="مجموعة 20">
            <a:extLst>
              <a:ext uri="{FF2B5EF4-FFF2-40B4-BE49-F238E27FC236}">
                <a16:creationId xmlns="" xmlns:a16="http://schemas.microsoft.com/office/drawing/2014/main" id="{14CCC065-CA1D-4D98-B909-508C1BB14F41}"/>
              </a:ext>
            </a:extLst>
          </p:cNvPr>
          <p:cNvGrpSpPr/>
          <p:nvPr/>
        </p:nvGrpSpPr>
        <p:grpSpPr>
          <a:xfrm>
            <a:off x="4499679" y="2170364"/>
            <a:ext cx="4539619" cy="1766395"/>
            <a:chOff x="4781619" y="3665387"/>
            <a:chExt cx="5274833" cy="2936205"/>
          </a:xfrm>
        </p:grpSpPr>
        <p:grpSp>
          <p:nvGrpSpPr>
            <p:cNvPr id="9" name="مجموعة 19">
              <a:extLst>
                <a:ext uri="{FF2B5EF4-FFF2-40B4-BE49-F238E27FC236}">
                  <a16:creationId xmlns="" xmlns:a16="http://schemas.microsoft.com/office/drawing/2014/main" id="{0E33A2B4-6D7C-4770-A34F-80E6E2336694}"/>
                </a:ext>
              </a:extLst>
            </p:cNvPr>
            <p:cNvGrpSpPr/>
            <p:nvPr/>
          </p:nvGrpSpPr>
          <p:grpSpPr>
            <a:xfrm>
              <a:off x="4781619" y="3665387"/>
              <a:ext cx="5274833" cy="1044164"/>
              <a:chOff x="4781619" y="3665387"/>
              <a:chExt cx="5274833" cy="1044164"/>
            </a:xfrm>
          </p:grpSpPr>
          <p:pic>
            <p:nvPicPr>
              <p:cNvPr id="14" name="صورة 13">
                <a:extLst>
                  <a:ext uri="{FF2B5EF4-FFF2-40B4-BE49-F238E27FC236}">
                    <a16:creationId xmlns="" xmlns:a16="http://schemas.microsoft.com/office/drawing/2014/main" id="{9CB0A1A3-FC8A-4B4E-B169-CE7528A208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81619" y="3665387"/>
                <a:ext cx="5274833" cy="542793"/>
              </a:xfrm>
              <a:prstGeom prst="rect">
                <a:avLst/>
              </a:prstGeom>
            </p:spPr>
          </p:pic>
          <p:pic>
            <p:nvPicPr>
              <p:cNvPr id="16" name="صورة 15">
                <a:extLst>
                  <a:ext uri="{FF2B5EF4-FFF2-40B4-BE49-F238E27FC236}">
                    <a16:creationId xmlns="" xmlns:a16="http://schemas.microsoft.com/office/drawing/2014/main" id="{041AB5DC-49F7-4AFA-B29D-F721972121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238925" y="4244131"/>
                <a:ext cx="2792518" cy="465420"/>
              </a:xfrm>
              <a:prstGeom prst="rect">
                <a:avLst/>
              </a:prstGeom>
            </p:spPr>
          </p:pic>
        </p:grpSp>
        <p:pic>
          <p:nvPicPr>
            <p:cNvPr id="19" name="صورة 18">
              <a:extLst>
                <a:ext uri="{FF2B5EF4-FFF2-40B4-BE49-F238E27FC236}">
                  <a16:creationId xmlns="" xmlns:a16="http://schemas.microsoft.com/office/drawing/2014/main" id="{A6E41807-B8B9-4D7B-973A-D50274823E8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454424" y="4673600"/>
              <a:ext cx="4577019" cy="1927992"/>
            </a:xfrm>
            <a:prstGeom prst="rect">
              <a:avLst/>
            </a:prstGeom>
          </p:spPr>
        </p:pic>
      </p:grpSp>
      <p:pic>
        <p:nvPicPr>
          <p:cNvPr id="24" name="صورة 23">
            <a:extLst>
              <a:ext uri="{FF2B5EF4-FFF2-40B4-BE49-F238E27FC236}">
                <a16:creationId xmlns="" xmlns:a16="http://schemas.microsoft.com/office/drawing/2014/main" id="{A4714419-F058-4ACE-9249-7210D98253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616" y="2776896"/>
            <a:ext cx="4929189" cy="34072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6" name="مربع نص 25">
            <a:extLst>
              <a:ext uri="{FF2B5EF4-FFF2-40B4-BE49-F238E27FC236}">
                <a16:creationId xmlns="" xmlns:a16="http://schemas.microsoft.com/office/drawing/2014/main" id="{DA8FBE32-A431-4445-9166-2081B3ADA0BC}"/>
              </a:ext>
            </a:extLst>
          </p:cNvPr>
          <p:cNvSpPr txBox="1"/>
          <p:nvPr/>
        </p:nvSpPr>
        <p:spPr>
          <a:xfrm>
            <a:off x="7863840" y="1452058"/>
            <a:ext cx="1055605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الحل :</a:t>
            </a:r>
          </a:p>
        </p:txBody>
      </p:sp>
      <p:grpSp>
        <p:nvGrpSpPr>
          <p:cNvPr id="10" name="مجموعة 30">
            <a:extLst>
              <a:ext uri="{FF2B5EF4-FFF2-40B4-BE49-F238E27FC236}">
                <a16:creationId xmlns="" xmlns:a16="http://schemas.microsoft.com/office/drawing/2014/main" id="{7057F6B6-CB9E-458C-B2DA-009A38763260}"/>
              </a:ext>
            </a:extLst>
          </p:cNvPr>
          <p:cNvGrpSpPr/>
          <p:nvPr/>
        </p:nvGrpSpPr>
        <p:grpSpPr>
          <a:xfrm>
            <a:off x="66849" y="2780888"/>
            <a:ext cx="4950957" cy="3435043"/>
            <a:chOff x="207207" y="3483224"/>
            <a:chExt cx="5501063" cy="5521513"/>
          </a:xfrm>
        </p:grpSpPr>
        <p:pic>
          <p:nvPicPr>
            <p:cNvPr id="28" name="صورة 27">
              <a:extLst>
                <a:ext uri="{FF2B5EF4-FFF2-40B4-BE49-F238E27FC236}">
                  <a16:creationId xmlns="" xmlns:a16="http://schemas.microsoft.com/office/drawing/2014/main" id="{D14AE850-89EB-452B-989E-4C3F054D9EA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07207" y="3483224"/>
              <a:ext cx="5501063" cy="5521513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30" name="صورة 29">
              <a:extLst>
                <a:ext uri="{FF2B5EF4-FFF2-40B4-BE49-F238E27FC236}">
                  <a16:creationId xmlns="" xmlns:a16="http://schemas.microsoft.com/office/drawing/2014/main" id="{F349ED52-C968-4D4D-83F5-341D99651AF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664191" y="3621325"/>
              <a:ext cx="1276528" cy="457264"/>
            </a:xfrm>
            <a:prstGeom prst="rect">
              <a:avLst/>
            </a:prstGeom>
          </p:spPr>
        </p:pic>
      </p:grpSp>
      <p:pic>
        <p:nvPicPr>
          <p:cNvPr id="11" name="صورة 10">
            <a:extLst>
              <a:ext uri="{FF2B5EF4-FFF2-40B4-BE49-F238E27FC236}">
                <a16:creationId xmlns="" xmlns:a16="http://schemas.microsoft.com/office/drawing/2014/main" id="{2473D5FE-AF28-4C9B-B713-C11EF71CD67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669" y="1734285"/>
            <a:ext cx="4470890" cy="902615"/>
          </a:xfrm>
          <a:prstGeom prst="rect">
            <a:avLst/>
          </a:prstGeom>
        </p:spPr>
      </p:pic>
      <p:grpSp>
        <p:nvGrpSpPr>
          <p:cNvPr id="12" name="مجموعة 16">
            <a:extLst>
              <a:ext uri="{FF2B5EF4-FFF2-40B4-BE49-F238E27FC236}">
                <a16:creationId xmlns="" xmlns:a16="http://schemas.microsoft.com/office/drawing/2014/main" id="{B8E2C99D-3560-472A-B5C4-80B1645D7585}"/>
              </a:ext>
            </a:extLst>
          </p:cNvPr>
          <p:cNvGrpSpPr/>
          <p:nvPr/>
        </p:nvGrpSpPr>
        <p:grpSpPr>
          <a:xfrm>
            <a:off x="66848" y="2786864"/>
            <a:ext cx="4952569" cy="3483195"/>
            <a:chOff x="160474" y="4463603"/>
            <a:chExt cx="5502854" cy="5598914"/>
          </a:xfrm>
        </p:grpSpPr>
        <p:pic>
          <p:nvPicPr>
            <p:cNvPr id="13" name="صورة 12">
              <a:extLst>
                <a:ext uri="{FF2B5EF4-FFF2-40B4-BE49-F238E27FC236}">
                  <a16:creationId xmlns="" xmlns:a16="http://schemas.microsoft.com/office/drawing/2014/main" id="{2268C166-EBEC-4371-85AB-C181185650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160474" y="4463603"/>
              <a:ext cx="5502854" cy="5598914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grpSp>
          <p:nvGrpSpPr>
            <p:cNvPr id="15" name="مجموعة 14">
              <a:extLst>
                <a:ext uri="{FF2B5EF4-FFF2-40B4-BE49-F238E27FC236}">
                  <a16:creationId xmlns="" xmlns:a16="http://schemas.microsoft.com/office/drawing/2014/main" id="{F8E91145-EBD3-44C6-AD4E-DB2824FD240D}"/>
                </a:ext>
              </a:extLst>
            </p:cNvPr>
            <p:cNvGrpSpPr/>
            <p:nvPr/>
          </p:nvGrpSpPr>
          <p:grpSpPr>
            <a:xfrm>
              <a:off x="1247227" y="4568002"/>
              <a:ext cx="2442301" cy="4333967"/>
              <a:chOff x="1247227" y="4568002"/>
              <a:chExt cx="2442301" cy="4333967"/>
            </a:xfrm>
          </p:grpSpPr>
          <p:pic>
            <p:nvPicPr>
              <p:cNvPr id="32" name="صورة 31">
                <a:extLst>
                  <a:ext uri="{FF2B5EF4-FFF2-40B4-BE49-F238E27FC236}">
                    <a16:creationId xmlns="" xmlns:a16="http://schemas.microsoft.com/office/drawing/2014/main" id="{2B7DAD78-E6DB-4AC2-8F18-88FC5F6CB7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413000" y="4568002"/>
                <a:ext cx="1276528" cy="457264"/>
              </a:xfrm>
              <a:prstGeom prst="rect">
                <a:avLst/>
              </a:prstGeom>
            </p:spPr>
          </p:pic>
          <p:pic>
            <p:nvPicPr>
              <p:cNvPr id="33" name="صورة 32">
                <a:extLst>
                  <a:ext uri="{FF2B5EF4-FFF2-40B4-BE49-F238E27FC236}">
                    <a16:creationId xmlns="" xmlns:a16="http://schemas.microsoft.com/office/drawing/2014/main" id="{C4F4928E-C9DE-4B59-A50E-5C61737B6B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 rot="18881751">
                <a:off x="804252" y="8049363"/>
                <a:ext cx="1295581" cy="409632"/>
              </a:xfrm>
              <a:prstGeom prst="rect">
                <a:avLst/>
              </a:prstGeom>
            </p:spPr>
          </p:pic>
        </p:grpSp>
      </p:grpSp>
      <p:grpSp>
        <p:nvGrpSpPr>
          <p:cNvPr id="17" name="مجموعة 24">
            <a:extLst>
              <a:ext uri="{FF2B5EF4-FFF2-40B4-BE49-F238E27FC236}">
                <a16:creationId xmlns="" xmlns:a16="http://schemas.microsoft.com/office/drawing/2014/main" id="{EEC9BF81-EFF0-4610-AC5A-976A2B18ABBE}"/>
              </a:ext>
            </a:extLst>
          </p:cNvPr>
          <p:cNvGrpSpPr/>
          <p:nvPr/>
        </p:nvGrpSpPr>
        <p:grpSpPr>
          <a:xfrm>
            <a:off x="87032" y="2788285"/>
            <a:ext cx="4960419" cy="3427646"/>
            <a:chOff x="246428" y="4448025"/>
            <a:chExt cx="5511577" cy="5509623"/>
          </a:xfrm>
        </p:grpSpPr>
        <p:grpSp>
          <p:nvGrpSpPr>
            <p:cNvPr id="18" name="مجموعة 22">
              <a:extLst>
                <a:ext uri="{FF2B5EF4-FFF2-40B4-BE49-F238E27FC236}">
                  <a16:creationId xmlns="" xmlns:a16="http://schemas.microsoft.com/office/drawing/2014/main" id="{D8379342-C247-4B10-B4D2-79E3F26560B6}"/>
                </a:ext>
              </a:extLst>
            </p:cNvPr>
            <p:cNvGrpSpPr/>
            <p:nvPr/>
          </p:nvGrpSpPr>
          <p:grpSpPr>
            <a:xfrm>
              <a:off x="246428" y="4448025"/>
              <a:ext cx="5511577" cy="5509623"/>
              <a:chOff x="246428" y="4448025"/>
              <a:chExt cx="5511577" cy="5509623"/>
            </a:xfrm>
          </p:grpSpPr>
          <p:pic>
            <p:nvPicPr>
              <p:cNvPr id="34" name="صورة 33">
                <a:extLst>
                  <a:ext uri="{FF2B5EF4-FFF2-40B4-BE49-F238E27FC236}">
                    <a16:creationId xmlns="" xmlns:a16="http://schemas.microsoft.com/office/drawing/2014/main" id="{A1BBDE49-043E-4E01-AB73-84925D5617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46428" y="4448025"/>
                <a:ext cx="5502854" cy="5509623"/>
              </a:xfrm>
              <a:prstGeom prst="rect">
                <a:avLst/>
              </a:prstGeom>
              <a:ln w="38100" cap="sq">
                <a:solidFill>
                  <a:srgbClr val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grpSp>
            <p:nvGrpSpPr>
              <p:cNvPr id="20" name="مجموعة 40">
                <a:extLst>
                  <a:ext uri="{FF2B5EF4-FFF2-40B4-BE49-F238E27FC236}">
                    <a16:creationId xmlns="" xmlns:a16="http://schemas.microsoft.com/office/drawing/2014/main" id="{8A729CEB-FBA5-40F8-8749-6B3D4C6CB413}"/>
                  </a:ext>
                </a:extLst>
              </p:cNvPr>
              <p:cNvGrpSpPr/>
              <p:nvPr/>
            </p:nvGrpSpPr>
            <p:grpSpPr>
              <a:xfrm>
                <a:off x="3701613" y="4510194"/>
                <a:ext cx="2056392" cy="2624146"/>
                <a:chOff x="4503152" y="3585923"/>
                <a:chExt cx="2056392" cy="2624146"/>
              </a:xfrm>
            </p:grpSpPr>
            <p:pic>
              <p:nvPicPr>
                <p:cNvPr id="36" name="صورة 35">
                  <a:extLst>
                    <a:ext uri="{FF2B5EF4-FFF2-40B4-BE49-F238E27FC236}">
                      <a16:creationId xmlns="" xmlns:a16="http://schemas.microsoft.com/office/drawing/2014/main" id="{A02ABD41-D3FD-46EB-8FD5-44C68E3CAB7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503152" y="3585923"/>
                  <a:ext cx="1190791" cy="419158"/>
                </a:xfrm>
                <a:prstGeom prst="rect">
                  <a:avLst/>
                </a:prstGeom>
              </p:spPr>
            </p:pic>
            <p:pic>
              <p:nvPicPr>
                <p:cNvPr id="38" name="صورة 37">
                  <a:extLst>
                    <a:ext uri="{FF2B5EF4-FFF2-40B4-BE49-F238E27FC236}">
                      <a16:creationId xmlns="" xmlns:a16="http://schemas.microsoft.com/office/drawing/2014/main" id="{5EE9B403-DA10-4817-B754-8E8A9F375CF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968302" y="5853561"/>
                  <a:ext cx="1591242" cy="356508"/>
                </a:xfrm>
                <a:prstGeom prst="rect">
                  <a:avLst/>
                </a:prstGeom>
              </p:spPr>
            </p:pic>
          </p:grpSp>
        </p:grpSp>
        <p:pic>
          <p:nvPicPr>
            <p:cNvPr id="40" name="صورة 39">
              <a:extLst>
                <a:ext uri="{FF2B5EF4-FFF2-40B4-BE49-F238E27FC236}">
                  <a16:creationId xmlns="" xmlns:a16="http://schemas.microsoft.com/office/drawing/2014/main" id="{9D27A156-36A6-4105-A222-F05C61142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 rot="18881751">
              <a:off x="961990" y="7840913"/>
              <a:ext cx="1295581" cy="4096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33335084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مستدير الزوايا 1"/>
          <p:cNvSpPr/>
          <p:nvPr/>
        </p:nvSpPr>
        <p:spPr>
          <a:xfrm>
            <a:off x="1623060" y="1276546"/>
            <a:ext cx="5897880" cy="2133249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 defTabSz="690646">
              <a:defRPr/>
            </a:pPr>
            <a:r>
              <a:rPr lang="ar-JO" sz="73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الهدف </a:t>
            </a:r>
            <a:r>
              <a:rPr lang="ar-SA" sz="73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الرابع</a:t>
            </a:r>
            <a:endParaRPr lang="ar-JO" sz="7300" b="1" dirty="0">
              <a:solidFill>
                <a:prstClr val="white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="" xmlns:a16="http://schemas.microsoft.com/office/drawing/2014/main" id="{86D2CE67-312F-476F-9D42-BD5A680893FC}"/>
              </a:ext>
            </a:extLst>
          </p:cNvPr>
          <p:cNvSpPr/>
          <p:nvPr/>
        </p:nvSpPr>
        <p:spPr>
          <a:xfrm>
            <a:off x="868680" y="3997866"/>
            <a:ext cx="7749540" cy="1042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 defTabSz="690646">
              <a:defRPr/>
            </a:pPr>
            <a:r>
              <a:rPr lang="ar-JO" sz="3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تمثيل الاقتران ال</a:t>
            </a:r>
            <a:r>
              <a:rPr lang="ar-SA" sz="30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لوغاريتمي </a:t>
            </a:r>
            <a:r>
              <a:rPr lang="ar-SA" sz="3000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باستخدام التحويلات الهندسية</a:t>
            </a:r>
            <a:r>
              <a:rPr lang="ar-JO" sz="3000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 .</a:t>
            </a:r>
            <a:endParaRPr lang="en-US" sz="3000" dirty="0">
              <a:solidFill>
                <a:prstClr val="white"/>
              </a:solidFill>
              <a:latin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132299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="" xmlns:a16="http://schemas.microsoft.com/office/drawing/2014/main" id="{CE43C31D-A6E0-4830-B24D-D1B1969A3A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35215" y="0"/>
            <a:ext cx="1708785" cy="726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AE639A63-9A90-4FDC-89A1-0EB7F295F62D}"/>
              </a:ext>
            </a:extLst>
          </p:cNvPr>
          <p:cNvSpPr txBox="1"/>
          <p:nvPr/>
        </p:nvSpPr>
        <p:spPr>
          <a:xfrm>
            <a:off x="7829550" y="158019"/>
            <a:ext cx="205740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3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D5A1E234-476A-40C4-96FF-FC76181A9BC6}"/>
              </a:ext>
            </a:extLst>
          </p:cNvPr>
          <p:cNvSpPr txBox="1"/>
          <p:nvPr/>
        </p:nvSpPr>
        <p:spPr>
          <a:xfrm>
            <a:off x="2788920" y="236783"/>
            <a:ext cx="4320540" cy="392904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100" dirty="0"/>
              <a:t>أكمل الفراغات في الجدول الآتي :- </a:t>
            </a:r>
          </a:p>
        </p:txBody>
      </p: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34F9B034-E804-4C28-BF83-8C6BD409D97F}"/>
              </a:ext>
            </a:extLst>
          </p:cNvPr>
          <p:cNvSpPr txBox="1"/>
          <p:nvPr/>
        </p:nvSpPr>
        <p:spPr>
          <a:xfrm>
            <a:off x="624463" y="1956250"/>
            <a:ext cx="8136213" cy="3467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dirty="0"/>
              <a:t>- مثل منحنى كل من الاقترانين </a:t>
            </a:r>
            <a:r>
              <a:rPr lang="ar-SA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ھ</a:t>
            </a:r>
            <a:r>
              <a:rPr lang="ar-SA" dirty="0"/>
              <a:t>(س) و ق(س) على نفس المستوى الديكارتي، ماذا تلاحظ ؟</a:t>
            </a:r>
          </a:p>
        </p:txBody>
      </p:sp>
      <p:pic>
        <p:nvPicPr>
          <p:cNvPr id="13" name="صورة 12">
            <a:extLst>
              <a:ext uri="{FF2B5EF4-FFF2-40B4-BE49-F238E27FC236}">
                <a16:creationId xmlns="" xmlns:a16="http://schemas.microsoft.com/office/drawing/2014/main" id="{E7E3B167-A179-4692-929D-266CDA11C4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2582" y="1146647"/>
            <a:ext cx="1865742" cy="386132"/>
          </a:xfrm>
          <a:prstGeom prst="rect">
            <a:avLst/>
          </a:prstGeom>
        </p:spPr>
      </p:pic>
      <p:graphicFrame>
        <p:nvGraphicFramePr>
          <p:cNvPr id="14" name="جدول 14">
            <a:extLst>
              <a:ext uri="{FF2B5EF4-FFF2-40B4-BE49-F238E27FC236}">
                <a16:creationId xmlns="" xmlns:a16="http://schemas.microsoft.com/office/drawing/2014/main" id="{603577F9-98FF-4EEB-8607-1137C753DE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56283548"/>
              </p:ext>
            </p:extLst>
          </p:nvPr>
        </p:nvGraphicFramePr>
        <p:xfrm>
          <a:off x="211543" y="679837"/>
          <a:ext cx="8720913" cy="1271691"/>
        </p:xfrm>
        <a:graphic>
          <a:graphicData uri="http://schemas.openxmlformats.org/drawingml/2006/table">
            <a:tbl>
              <a:tblPr rtl="1" firstRow="1" bandRow="1">
                <a:tableStyleId>{5940675A-B579-460E-94D1-54222C63F5DA}</a:tableStyleId>
              </a:tblPr>
              <a:tblGrid>
                <a:gridCol w="2225276">
                  <a:extLst>
                    <a:ext uri="{9D8B030D-6E8A-4147-A177-3AD203B41FA5}">
                      <a16:colId xmlns="" xmlns:a16="http://schemas.microsoft.com/office/drawing/2014/main" val="3006757928"/>
                    </a:ext>
                  </a:extLst>
                </a:gridCol>
                <a:gridCol w="906311">
                  <a:extLst>
                    <a:ext uri="{9D8B030D-6E8A-4147-A177-3AD203B41FA5}">
                      <a16:colId xmlns="" xmlns:a16="http://schemas.microsoft.com/office/drawing/2014/main" val="385252697"/>
                    </a:ext>
                  </a:extLst>
                </a:gridCol>
                <a:gridCol w="971726">
                  <a:extLst>
                    <a:ext uri="{9D8B030D-6E8A-4147-A177-3AD203B41FA5}">
                      <a16:colId xmlns="" xmlns:a16="http://schemas.microsoft.com/office/drawing/2014/main" val="3653897088"/>
                    </a:ext>
                  </a:extLst>
                </a:gridCol>
                <a:gridCol w="1014984">
                  <a:extLst>
                    <a:ext uri="{9D8B030D-6E8A-4147-A177-3AD203B41FA5}">
                      <a16:colId xmlns="" xmlns:a16="http://schemas.microsoft.com/office/drawing/2014/main" val="3513331165"/>
                    </a:ext>
                  </a:extLst>
                </a:gridCol>
                <a:gridCol w="906311">
                  <a:extLst>
                    <a:ext uri="{9D8B030D-6E8A-4147-A177-3AD203B41FA5}">
                      <a16:colId xmlns="" xmlns:a16="http://schemas.microsoft.com/office/drawing/2014/main" val="3685742663"/>
                    </a:ext>
                  </a:extLst>
                </a:gridCol>
                <a:gridCol w="863053">
                  <a:extLst>
                    <a:ext uri="{9D8B030D-6E8A-4147-A177-3AD203B41FA5}">
                      <a16:colId xmlns="" xmlns:a16="http://schemas.microsoft.com/office/drawing/2014/main" val="1794478196"/>
                    </a:ext>
                  </a:extLst>
                </a:gridCol>
                <a:gridCol w="931633">
                  <a:extLst>
                    <a:ext uri="{9D8B030D-6E8A-4147-A177-3AD203B41FA5}">
                      <a16:colId xmlns="" xmlns:a16="http://schemas.microsoft.com/office/drawing/2014/main" val="42774599"/>
                    </a:ext>
                  </a:extLst>
                </a:gridCol>
                <a:gridCol w="901619">
                  <a:extLst>
                    <a:ext uri="{9D8B030D-6E8A-4147-A177-3AD203B41FA5}">
                      <a16:colId xmlns="" xmlns:a16="http://schemas.microsoft.com/office/drawing/2014/main" val="2159294480"/>
                    </a:ext>
                  </a:extLst>
                </a:gridCol>
              </a:tblGrid>
              <a:tr h="423897">
                <a:tc>
                  <a:txBody>
                    <a:bodyPr/>
                    <a:lstStyle/>
                    <a:p>
                      <a:pPr algn="ctr" rtl="1"/>
                      <a:r>
                        <a:rPr lang="ar-JO" sz="2000" dirty="0"/>
                        <a:t>س</a:t>
                      </a:r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8</a:t>
                      </a:r>
                      <a:endParaRPr lang="ar-JO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4</a:t>
                      </a:r>
                      <a:endParaRPr lang="ar-JO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2</a:t>
                      </a:r>
                      <a:endParaRPr lang="ar-JO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1</a:t>
                      </a:r>
                      <a:endParaRPr lang="ar-JO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JO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JO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JO" sz="2000" dirty="0"/>
                    </a:p>
                  </a:txBody>
                  <a:tcPr marL="82296" marR="82296" marT="28443" marB="28443"/>
                </a:tc>
                <a:extLst>
                  <a:ext uri="{0D108BD9-81ED-4DB2-BD59-A6C34878D82A}">
                    <a16:rowId xmlns="" xmlns:a16="http://schemas.microsoft.com/office/drawing/2014/main" val="2015825547"/>
                  </a:ext>
                </a:extLst>
              </a:tr>
              <a:tr h="423897">
                <a:tc>
                  <a:txBody>
                    <a:bodyPr/>
                    <a:lstStyle/>
                    <a:p>
                      <a:pPr rtl="1"/>
                      <a:endParaRPr lang="ar-SA" sz="11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JO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2</a:t>
                      </a:r>
                      <a:endParaRPr lang="ar-JO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JO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JO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-2</a:t>
                      </a:r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82296" marR="82296" marT="28443" marB="28443"/>
                </a:tc>
                <a:extLst>
                  <a:ext uri="{0D108BD9-81ED-4DB2-BD59-A6C34878D82A}">
                    <a16:rowId xmlns="" xmlns:a16="http://schemas.microsoft.com/office/drawing/2014/main" val="2188143298"/>
                  </a:ext>
                </a:extLst>
              </a:tr>
              <a:tr h="423897">
                <a:tc>
                  <a:txBody>
                    <a:bodyPr/>
                    <a:lstStyle/>
                    <a:p>
                      <a:pPr rtl="1"/>
                      <a:endParaRPr lang="ar-SA" sz="11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6</a:t>
                      </a:r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3</a:t>
                      </a:r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SA" sz="2000" dirty="0"/>
                        <a:t>2</a:t>
                      </a:r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82296" marR="82296" marT="28443" marB="28443"/>
                </a:tc>
                <a:tc>
                  <a:txBody>
                    <a:bodyPr/>
                    <a:lstStyle/>
                    <a:p>
                      <a:pPr algn="ctr" rtl="1"/>
                      <a:endParaRPr lang="ar-SA" sz="2000" dirty="0"/>
                    </a:p>
                  </a:txBody>
                  <a:tcPr marL="82296" marR="82296" marT="28443" marB="28443"/>
                </a:tc>
                <a:extLst>
                  <a:ext uri="{0D108BD9-81ED-4DB2-BD59-A6C34878D82A}">
                    <a16:rowId xmlns="" xmlns:a16="http://schemas.microsoft.com/office/drawing/2014/main" val="3339042154"/>
                  </a:ext>
                </a:extLst>
              </a:tr>
            </a:tbl>
          </a:graphicData>
        </a:graphic>
      </p:graphicFrame>
      <p:pic>
        <p:nvPicPr>
          <p:cNvPr id="16" name="صورة 15">
            <a:extLst>
              <a:ext uri="{FF2B5EF4-FFF2-40B4-BE49-F238E27FC236}">
                <a16:creationId xmlns="" xmlns:a16="http://schemas.microsoft.com/office/drawing/2014/main" id="{D4D70520-5828-44C3-8E92-8A63AE1CA0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2581" y="1618980"/>
            <a:ext cx="1978096" cy="305936"/>
          </a:xfrm>
          <a:prstGeom prst="rect">
            <a:avLst/>
          </a:prstGeom>
        </p:spPr>
      </p:pic>
      <p:sp>
        <p:nvSpPr>
          <p:cNvPr id="3" name="مربع نص 2">
            <a:extLst>
              <a:ext uri="{FF2B5EF4-FFF2-40B4-BE49-F238E27FC236}">
                <a16:creationId xmlns="" xmlns:a16="http://schemas.microsoft.com/office/drawing/2014/main" id="{9531F43D-CFBB-4D53-AF5C-669EE814939A}"/>
              </a:ext>
            </a:extLst>
          </p:cNvPr>
          <p:cNvSpPr txBox="1"/>
          <p:nvPr/>
        </p:nvSpPr>
        <p:spPr>
          <a:xfrm>
            <a:off x="5890457" y="1134573"/>
            <a:ext cx="569707" cy="808402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3</a:t>
            </a:r>
          </a:p>
          <a:p>
            <a:endParaRPr lang="ar-SA" sz="2400" dirty="0"/>
          </a:p>
        </p:txBody>
      </p:sp>
      <p:sp>
        <p:nvSpPr>
          <p:cNvPr id="4" name="مربع نص 3">
            <a:extLst>
              <a:ext uri="{FF2B5EF4-FFF2-40B4-BE49-F238E27FC236}">
                <a16:creationId xmlns="" xmlns:a16="http://schemas.microsoft.com/office/drawing/2014/main" id="{650BCDC4-0EF4-41A7-92D3-1D66140E241A}"/>
              </a:ext>
            </a:extLst>
          </p:cNvPr>
          <p:cNvSpPr txBox="1"/>
          <p:nvPr/>
        </p:nvSpPr>
        <p:spPr>
          <a:xfrm>
            <a:off x="5078782" y="1556646"/>
            <a:ext cx="569707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/>
            <a:r>
              <a:rPr lang="ar-SA" sz="2400" dirty="0"/>
              <a:t>5</a:t>
            </a:r>
          </a:p>
        </p:txBody>
      </p:sp>
      <p:sp>
        <p:nvSpPr>
          <p:cNvPr id="8" name="مربع نص 7">
            <a:extLst>
              <a:ext uri="{FF2B5EF4-FFF2-40B4-BE49-F238E27FC236}">
                <a16:creationId xmlns="" xmlns:a16="http://schemas.microsoft.com/office/drawing/2014/main" id="{0BE158E8-3D21-4619-8D7E-75BA0D6CFCB4}"/>
              </a:ext>
            </a:extLst>
          </p:cNvPr>
          <p:cNvSpPr txBox="1"/>
          <p:nvPr/>
        </p:nvSpPr>
        <p:spPr>
          <a:xfrm>
            <a:off x="4000885" y="1134574"/>
            <a:ext cx="569707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1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F32E8AE2-C63F-49E0-A819-A44CC11838C3}"/>
              </a:ext>
            </a:extLst>
          </p:cNvPr>
          <p:cNvSpPr txBox="1"/>
          <p:nvPr/>
        </p:nvSpPr>
        <p:spPr>
          <a:xfrm>
            <a:off x="3963620" y="1567819"/>
            <a:ext cx="569707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4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ABDB78DC-391C-4B73-8BC2-EB2730F485E5}"/>
              </a:ext>
            </a:extLst>
          </p:cNvPr>
          <p:cNvSpPr txBox="1"/>
          <p:nvPr/>
        </p:nvSpPr>
        <p:spPr>
          <a:xfrm>
            <a:off x="2955875" y="1134574"/>
            <a:ext cx="569707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0</a:t>
            </a:r>
          </a:p>
        </p:txBody>
      </p:sp>
      <p:pic>
        <p:nvPicPr>
          <p:cNvPr id="17" name="صورة 16">
            <a:extLst>
              <a:ext uri="{FF2B5EF4-FFF2-40B4-BE49-F238E27FC236}">
                <a16:creationId xmlns="" xmlns:a16="http://schemas.microsoft.com/office/drawing/2014/main" id="{A6391746-F9B7-41AA-9C78-1393711C6F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34775" y="740215"/>
            <a:ext cx="262910" cy="315675"/>
          </a:xfrm>
          <a:prstGeom prst="rect">
            <a:avLst/>
          </a:prstGeom>
        </p:spPr>
      </p:pic>
      <p:pic>
        <p:nvPicPr>
          <p:cNvPr id="21" name="صورة 20">
            <a:extLst>
              <a:ext uri="{FF2B5EF4-FFF2-40B4-BE49-F238E27FC236}">
                <a16:creationId xmlns="" xmlns:a16="http://schemas.microsoft.com/office/drawing/2014/main" id="{2F7171C6-7125-4B0E-8C8E-15C0CDC03CE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53061" y="717662"/>
            <a:ext cx="262910" cy="338229"/>
          </a:xfrm>
          <a:prstGeom prst="rect">
            <a:avLst/>
          </a:prstGeom>
        </p:spPr>
      </p:pic>
      <p:pic>
        <p:nvPicPr>
          <p:cNvPr id="25" name="صورة 24">
            <a:extLst>
              <a:ext uri="{FF2B5EF4-FFF2-40B4-BE49-F238E27FC236}">
                <a16:creationId xmlns="" xmlns:a16="http://schemas.microsoft.com/office/drawing/2014/main" id="{8917E8E9-1A1F-4FBB-B3ED-563ACE2FFB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387" y="716368"/>
            <a:ext cx="281268" cy="325662"/>
          </a:xfrm>
          <a:prstGeom prst="rect">
            <a:avLst/>
          </a:prstGeom>
        </p:spPr>
      </p:pic>
      <p:sp>
        <p:nvSpPr>
          <p:cNvPr id="27" name="مربع نص 26">
            <a:extLst>
              <a:ext uri="{FF2B5EF4-FFF2-40B4-BE49-F238E27FC236}">
                <a16:creationId xmlns="" xmlns:a16="http://schemas.microsoft.com/office/drawing/2014/main" id="{EFB814A6-19D5-4298-A062-1D50719664E5}"/>
              </a:ext>
            </a:extLst>
          </p:cNvPr>
          <p:cNvSpPr txBox="1"/>
          <p:nvPr/>
        </p:nvSpPr>
        <p:spPr>
          <a:xfrm>
            <a:off x="2143135" y="1146646"/>
            <a:ext cx="548640" cy="392904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/>
            <a:r>
              <a:rPr lang="ar-SA" sz="2100" dirty="0"/>
              <a:t>-1</a:t>
            </a:r>
          </a:p>
        </p:txBody>
      </p:sp>
      <p:sp>
        <p:nvSpPr>
          <p:cNvPr id="32" name="مربع نص 31">
            <a:extLst>
              <a:ext uri="{FF2B5EF4-FFF2-40B4-BE49-F238E27FC236}">
                <a16:creationId xmlns="" xmlns:a16="http://schemas.microsoft.com/office/drawing/2014/main" id="{EE5AC3DD-A9F6-4877-9114-3CF9DC077ED4}"/>
              </a:ext>
            </a:extLst>
          </p:cNvPr>
          <p:cNvSpPr txBox="1"/>
          <p:nvPr/>
        </p:nvSpPr>
        <p:spPr>
          <a:xfrm>
            <a:off x="1265245" y="1566116"/>
            <a:ext cx="548640" cy="392904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/>
            <a:r>
              <a:rPr lang="ar-SA" sz="2100" dirty="0"/>
              <a:t>1</a:t>
            </a:r>
          </a:p>
        </p:txBody>
      </p:sp>
      <p:sp>
        <p:nvSpPr>
          <p:cNvPr id="33" name="مربع نص 32">
            <a:extLst>
              <a:ext uri="{FF2B5EF4-FFF2-40B4-BE49-F238E27FC236}">
                <a16:creationId xmlns="" xmlns:a16="http://schemas.microsoft.com/office/drawing/2014/main" id="{E4352E97-307E-473B-9338-18B89DD986CF}"/>
              </a:ext>
            </a:extLst>
          </p:cNvPr>
          <p:cNvSpPr txBox="1"/>
          <p:nvPr/>
        </p:nvSpPr>
        <p:spPr>
          <a:xfrm>
            <a:off x="355288" y="1152929"/>
            <a:ext cx="548640" cy="392904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/>
            <a:r>
              <a:rPr lang="ar-SA" sz="2100" dirty="0"/>
              <a:t>-3</a:t>
            </a:r>
          </a:p>
        </p:txBody>
      </p:sp>
      <p:sp>
        <p:nvSpPr>
          <p:cNvPr id="34" name="مربع نص 33">
            <a:extLst>
              <a:ext uri="{FF2B5EF4-FFF2-40B4-BE49-F238E27FC236}">
                <a16:creationId xmlns="" xmlns:a16="http://schemas.microsoft.com/office/drawing/2014/main" id="{73FF3473-899B-4388-8BD1-EF4B5ABCBDEC}"/>
              </a:ext>
            </a:extLst>
          </p:cNvPr>
          <p:cNvSpPr txBox="1"/>
          <p:nvPr/>
        </p:nvSpPr>
        <p:spPr>
          <a:xfrm>
            <a:off x="375664" y="1586965"/>
            <a:ext cx="528263" cy="392904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/>
            <a:r>
              <a:rPr lang="ar-SA" sz="2100" dirty="0"/>
              <a:t>0</a:t>
            </a:r>
          </a:p>
        </p:txBody>
      </p:sp>
      <p:pic>
        <p:nvPicPr>
          <p:cNvPr id="30" name="صورة 29">
            <a:extLst>
              <a:ext uri="{FF2B5EF4-FFF2-40B4-BE49-F238E27FC236}">
                <a16:creationId xmlns="" xmlns:a16="http://schemas.microsoft.com/office/drawing/2014/main" id="{F497ECF3-A24B-46F0-A127-306F713B06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56028" y="1168813"/>
            <a:ext cx="737644" cy="305936"/>
          </a:xfrm>
          <a:prstGeom prst="rect">
            <a:avLst/>
          </a:prstGeom>
        </p:spPr>
      </p:pic>
      <p:pic>
        <p:nvPicPr>
          <p:cNvPr id="35" name="صورة 34">
            <a:extLst>
              <a:ext uri="{FF2B5EF4-FFF2-40B4-BE49-F238E27FC236}">
                <a16:creationId xmlns="" xmlns:a16="http://schemas.microsoft.com/office/drawing/2014/main" id="{B3C99125-6C81-4B35-A418-048D854366D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56029" y="1636453"/>
            <a:ext cx="1054803" cy="243042"/>
          </a:xfrm>
          <a:prstGeom prst="rect">
            <a:avLst/>
          </a:prstGeom>
        </p:spPr>
      </p:pic>
      <p:pic>
        <p:nvPicPr>
          <p:cNvPr id="39" name="صورة 38">
            <a:extLst>
              <a:ext uri="{FF2B5EF4-FFF2-40B4-BE49-F238E27FC236}">
                <a16:creationId xmlns="" xmlns:a16="http://schemas.microsoft.com/office/drawing/2014/main" id="{4296F1D4-086B-46E2-B01D-13F05420DC6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89545" y="2259469"/>
            <a:ext cx="5632584" cy="39029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7" name="صورة 46">
            <a:extLst>
              <a:ext uri="{FF2B5EF4-FFF2-40B4-BE49-F238E27FC236}">
                <a16:creationId xmlns="" xmlns:a16="http://schemas.microsoft.com/office/drawing/2014/main" id="{A6AE1996-87B4-47FA-8FF4-B9732E8EB7F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15296" y="2243600"/>
            <a:ext cx="5771607" cy="3934702"/>
          </a:xfrm>
          <a:prstGeom prst="rect">
            <a:avLst/>
          </a:prstGeom>
        </p:spPr>
      </p:pic>
      <p:pic>
        <p:nvPicPr>
          <p:cNvPr id="53" name="صورة 52">
            <a:extLst>
              <a:ext uri="{FF2B5EF4-FFF2-40B4-BE49-F238E27FC236}">
                <a16:creationId xmlns="" xmlns:a16="http://schemas.microsoft.com/office/drawing/2014/main" id="{033947BF-B562-4E30-9899-196040757F9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91824" y="2226112"/>
            <a:ext cx="5817868" cy="3969677"/>
          </a:xfrm>
          <a:prstGeom prst="rect">
            <a:avLst/>
          </a:prstGeom>
        </p:spPr>
      </p:pic>
      <p:pic>
        <p:nvPicPr>
          <p:cNvPr id="55" name="صورة 54">
            <a:extLst>
              <a:ext uri="{FF2B5EF4-FFF2-40B4-BE49-F238E27FC236}">
                <a16:creationId xmlns="" xmlns:a16="http://schemas.microsoft.com/office/drawing/2014/main" id="{8F53F479-9674-40A1-ACE8-5E88E974F13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011" y="6247424"/>
            <a:ext cx="9071162" cy="3737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8388646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/>
      <p:bldP spid="10" grpId="0"/>
      <p:bldP spid="12" grpId="0"/>
      <p:bldP spid="27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مستطيل مستدير الزوايا 1">
            <a:extLst>
              <a:ext uri="{FF2B5EF4-FFF2-40B4-BE49-F238E27FC236}">
                <a16:creationId xmlns="" xmlns:a16="http://schemas.microsoft.com/office/drawing/2014/main" id="{2A6B0F58-230B-4D51-9B61-29E0FB9211E7}"/>
              </a:ext>
            </a:extLst>
          </p:cNvPr>
          <p:cNvSpPr/>
          <p:nvPr/>
        </p:nvSpPr>
        <p:spPr>
          <a:xfrm>
            <a:off x="6548648" y="110613"/>
            <a:ext cx="2400300" cy="872505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 defTabSz="690646">
              <a:defRPr/>
            </a:pPr>
            <a:r>
              <a:rPr lang="ar-SA" sz="73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أتعلم</a:t>
            </a:r>
            <a:endParaRPr lang="ar-JO" sz="7300" b="1" dirty="0">
              <a:solidFill>
                <a:prstClr val="white"/>
              </a:solidFill>
              <a:latin typeface="Calibri"/>
              <a:cs typeface="Arial" panose="020B0604020202020204" pitchFamily="34" charset="0"/>
            </a:endParaRPr>
          </a:p>
        </p:txBody>
      </p:sp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95AF7F09-4B58-46EA-997C-8AE2BC5779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900" y="2670512"/>
            <a:ext cx="6464567" cy="33662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844A8C3B-2682-48B4-81B2-C5FAE42C53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12" y="1485373"/>
            <a:ext cx="8950776" cy="47773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="" xmlns:p14="http://schemas.microsoft.com/office/powerpoint/2010/main" val="18006860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مجموعة 3">
            <a:extLst>
              <a:ext uri="{FF2B5EF4-FFF2-40B4-BE49-F238E27FC236}">
                <a16:creationId xmlns="" xmlns:a16="http://schemas.microsoft.com/office/drawing/2014/main" id="{E2764A48-C7A1-4A7D-90BA-504C3BF88398}"/>
              </a:ext>
            </a:extLst>
          </p:cNvPr>
          <p:cNvGrpSpPr/>
          <p:nvPr/>
        </p:nvGrpSpPr>
        <p:grpSpPr>
          <a:xfrm>
            <a:off x="6423660" y="158019"/>
            <a:ext cx="2331720" cy="647570"/>
            <a:chOff x="2839197" y="-317495"/>
            <a:chExt cx="4258690" cy="1270148"/>
          </a:xfrm>
        </p:grpSpPr>
        <p:sp>
          <p:nvSpPr>
            <p:cNvPr id="5" name="شكل حر 1">
              <a:extLst>
                <a:ext uri="{FF2B5EF4-FFF2-40B4-BE49-F238E27FC236}">
                  <a16:creationId xmlns="" xmlns:a16="http://schemas.microsoft.com/office/drawing/2014/main" id="{20A36E92-E4CA-44B1-977E-85624B278CD9}"/>
                </a:ext>
              </a:extLst>
            </p:cNvPr>
            <p:cNvSpPr/>
            <p:nvPr/>
          </p:nvSpPr>
          <p:spPr>
            <a:xfrm>
              <a:off x="2908729" y="-317495"/>
              <a:ext cx="4069904" cy="1022797"/>
            </a:xfrm>
            <a:custGeom>
              <a:avLst/>
              <a:gdLst/>
              <a:ahLst/>
              <a:cxnLst/>
              <a:rect l="0" t="0" r="0" b="0"/>
              <a:pathLst>
                <a:path w="4069904" h="1022797">
                  <a:moveTo>
                    <a:pt x="678317" y="0"/>
                  </a:moveTo>
                  <a:lnTo>
                    <a:pt x="3459130" y="0"/>
                  </a:lnTo>
                  <a:lnTo>
                    <a:pt x="3527251" y="3482"/>
                  </a:lnTo>
                  <a:lnTo>
                    <a:pt x="3649057" y="11896"/>
                  </a:lnTo>
                  <a:lnTo>
                    <a:pt x="3764517" y="29016"/>
                  </a:lnTo>
                  <a:lnTo>
                    <a:pt x="3818782" y="37429"/>
                  </a:lnTo>
                  <a:lnTo>
                    <a:pt x="3914033" y="61368"/>
                  </a:lnTo>
                  <a:lnTo>
                    <a:pt x="3981579" y="88642"/>
                  </a:lnTo>
                  <a:lnTo>
                    <a:pt x="4015637" y="104021"/>
                  </a:lnTo>
                  <a:lnTo>
                    <a:pt x="4049698" y="134631"/>
                  </a:lnTo>
                  <a:lnTo>
                    <a:pt x="4062977" y="151751"/>
                  </a:lnTo>
                  <a:lnTo>
                    <a:pt x="4062977" y="160166"/>
                  </a:lnTo>
                  <a:lnTo>
                    <a:pt x="4069903" y="170466"/>
                  </a:lnTo>
                  <a:lnTo>
                    <a:pt x="4069903" y="852330"/>
                  </a:lnTo>
                  <a:lnTo>
                    <a:pt x="4062977" y="860890"/>
                  </a:lnTo>
                  <a:lnTo>
                    <a:pt x="4062977" y="869450"/>
                  </a:lnTo>
                  <a:lnTo>
                    <a:pt x="4049698" y="886423"/>
                  </a:lnTo>
                  <a:lnTo>
                    <a:pt x="4015637" y="917034"/>
                  </a:lnTo>
                  <a:lnTo>
                    <a:pt x="3948096" y="946050"/>
                  </a:lnTo>
                  <a:lnTo>
                    <a:pt x="3914033" y="959687"/>
                  </a:lnTo>
                  <a:lnTo>
                    <a:pt x="3818782" y="983625"/>
                  </a:lnTo>
                  <a:lnTo>
                    <a:pt x="3710250" y="1000599"/>
                  </a:lnTo>
                  <a:lnTo>
                    <a:pt x="3649057" y="1009159"/>
                  </a:lnTo>
                  <a:lnTo>
                    <a:pt x="3527251" y="1017718"/>
                  </a:lnTo>
                  <a:lnTo>
                    <a:pt x="3459130" y="1021055"/>
                  </a:lnTo>
                  <a:lnTo>
                    <a:pt x="3425646" y="1021055"/>
                  </a:lnTo>
                  <a:lnTo>
                    <a:pt x="3391586" y="1022796"/>
                  </a:lnTo>
                  <a:lnTo>
                    <a:pt x="678317" y="1022796"/>
                  </a:lnTo>
                  <a:lnTo>
                    <a:pt x="637329" y="1021055"/>
                  </a:lnTo>
                  <a:lnTo>
                    <a:pt x="603847" y="1021055"/>
                  </a:lnTo>
                  <a:lnTo>
                    <a:pt x="535725" y="1017718"/>
                  </a:lnTo>
                  <a:lnTo>
                    <a:pt x="413917" y="1009159"/>
                  </a:lnTo>
                  <a:lnTo>
                    <a:pt x="298459" y="992039"/>
                  </a:lnTo>
                  <a:lnTo>
                    <a:pt x="244193" y="983625"/>
                  </a:lnTo>
                  <a:lnTo>
                    <a:pt x="149518" y="959687"/>
                  </a:lnTo>
                  <a:lnTo>
                    <a:pt x="81398" y="932412"/>
                  </a:lnTo>
                  <a:lnTo>
                    <a:pt x="47338" y="917034"/>
                  </a:lnTo>
                  <a:lnTo>
                    <a:pt x="13855" y="886423"/>
                  </a:lnTo>
                  <a:lnTo>
                    <a:pt x="0" y="869450"/>
                  </a:lnTo>
                  <a:lnTo>
                    <a:pt x="0" y="151751"/>
                  </a:lnTo>
                  <a:lnTo>
                    <a:pt x="13855" y="134631"/>
                  </a:lnTo>
                  <a:lnTo>
                    <a:pt x="47338" y="104021"/>
                  </a:lnTo>
                  <a:lnTo>
                    <a:pt x="115458" y="75005"/>
                  </a:lnTo>
                  <a:lnTo>
                    <a:pt x="149518" y="61368"/>
                  </a:lnTo>
                  <a:lnTo>
                    <a:pt x="244193" y="37429"/>
                  </a:lnTo>
                  <a:lnTo>
                    <a:pt x="352725" y="20456"/>
                  </a:lnTo>
                  <a:lnTo>
                    <a:pt x="413917" y="11896"/>
                  </a:lnTo>
                  <a:lnTo>
                    <a:pt x="535725" y="3482"/>
                  </a:lnTo>
                  <a:lnTo>
                    <a:pt x="603847" y="0"/>
                  </a:lnTo>
                  <a:close/>
                </a:path>
              </a:pathLst>
            </a:custGeom>
            <a:solidFill>
              <a:srgbClr val="00FF00"/>
            </a:solidFill>
            <a:ln w="3810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690646">
                <a:defRPr/>
              </a:pPr>
              <a:endParaRPr lang="ar-SA" sz="1400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endParaRPr>
            </a:p>
          </p:txBody>
        </p:sp>
        <p:sp>
          <p:nvSpPr>
            <p:cNvPr id="6" name="مربع نص 5">
              <a:extLst>
                <a:ext uri="{FF2B5EF4-FFF2-40B4-BE49-F238E27FC236}">
                  <a16:creationId xmlns="" xmlns:a16="http://schemas.microsoft.com/office/drawing/2014/main" id="{B2BF9AF0-39AD-4D00-B3FD-D1DB309167D0}"/>
                </a:ext>
              </a:extLst>
            </p:cNvPr>
            <p:cNvSpPr txBox="1"/>
            <p:nvPr/>
          </p:nvSpPr>
          <p:spPr>
            <a:xfrm>
              <a:off x="2839197" y="-224513"/>
              <a:ext cx="4258690" cy="1177166"/>
            </a:xfrm>
            <a:prstGeom prst="rect">
              <a:avLst/>
            </a:prstGeom>
            <a:noFill/>
          </p:spPr>
          <p:txBody>
            <a:bodyPr vert="horz" rtlCol="1">
              <a:spAutoFit/>
            </a:bodyPr>
            <a:lstStyle/>
            <a:p>
              <a:pPr algn="ctr" defTabSz="690646">
                <a:defRPr/>
              </a:pPr>
              <a:r>
                <a:rPr lang="ar-SA" sz="3300" b="1" dirty="0">
                  <a:solidFill>
                    <a:srgbClr val="000000"/>
                  </a:solidFill>
                  <a:latin typeface="Arial - 48"/>
                  <a:cs typeface="Arial" panose="020B0604020202020204" pitchFamily="34" charset="0"/>
                </a:rPr>
                <a:t>سؤال</a:t>
              </a:r>
            </a:p>
          </p:txBody>
        </p:sp>
      </p:grpSp>
      <p:pic>
        <p:nvPicPr>
          <p:cNvPr id="3" name="صورة 2">
            <a:extLst>
              <a:ext uri="{FF2B5EF4-FFF2-40B4-BE49-F238E27FC236}">
                <a16:creationId xmlns="" xmlns:a16="http://schemas.microsoft.com/office/drawing/2014/main" id="{271CB289-6DEE-4A7C-9E6E-16950257A9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" y="731514"/>
            <a:ext cx="9029700" cy="692679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="" xmlns:a16="http://schemas.microsoft.com/office/drawing/2014/main" id="{06F85573-9EB1-4571-9C21-2A345BE857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637" y="1627590"/>
            <a:ext cx="7064726" cy="487159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صورة 15">
            <a:extLst>
              <a:ext uri="{FF2B5EF4-FFF2-40B4-BE49-F238E27FC236}">
                <a16:creationId xmlns="" xmlns:a16="http://schemas.microsoft.com/office/drawing/2014/main" id="{312505FB-4673-499D-9907-298CA27D3E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925" y="1627590"/>
            <a:ext cx="7234815" cy="4912865"/>
          </a:xfrm>
          <a:prstGeom prst="rect">
            <a:avLst/>
          </a:prstGeom>
        </p:spPr>
      </p:pic>
      <p:pic>
        <p:nvPicPr>
          <p:cNvPr id="26" name="صورة 25">
            <a:extLst>
              <a:ext uri="{FF2B5EF4-FFF2-40B4-BE49-F238E27FC236}">
                <a16:creationId xmlns="" xmlns:a16="http://schemas.microsoft.com/office/drawing/2014/main" id="{5ADFAFAF-333E-46EC-B97E-4933F060AB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2277" y="1592253"/>
            <a:ext cx="7234815" cy="4983539"/>
          </a:xfrm>
          <a:prstGeom prst="rect">
            <a:avLst/>
          </a:prstGeom>
        </p:spPr>
      </p:pic>
      <p:pic>
        <p:nvPicPr>
          <p:cNvPr id="32" name="صورة 31">
            <a:extLst>
              <a:ext uri="{FF2B5EF4-FFF2-40B4-BE49-F238E27FC236}">
                <a16:creationId xmlns="" xmlns:a16="http://schemas.microsoft.com/office/drawing/2014/main" id="{903A764E-DE32-41BC-9191-092C2F1DB0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4081" y="1627590"/>
            <a:ext cx="7234815" cy="491286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371280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ستطيل مستدير الزوايا 1"/>
          <p:cNvSpPr/>
          <p:nvPr/>
        </p:nvSpPr>
        <p:spPr>
          <a:xfrm>
            <a:off x="1623060" y="1276546"/>
            <a:ext cx="5897880" cy="2133249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 defTabSz="690646">
              <a:defRPr/>
            </a:pPr>
            <a:r>
              <a:rPr lang="ar-JO" sz="73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الهدف </a:t>
            </a:r>
            <a:r>
              <a:rPr lang="ar-SA" sz="73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الخامس</a:t>
            </a:r>
            <a:endParaRPr lang="ar-JO" sz="7300" b="1" dirty="0">
              <a:solidFill>
                <a:prstClr val="white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4" name="مستطيل 3">
            <a:extLst>
              <a:ext uri="{FF2B5EF4-FFF2-40B4-BE49-F238E27FC236}">
                <a16:creationId xmlns="" xmlns:a16="http://schemas.microsoft.com/office/drawing/2014/main" id="{86D2CE67-312F-476F-9D42-BD5A680893FC}"/>
              </a:ext>
            </a:extLst>
          </p:cNvPr>
          <p:cNvSpPr/>
          <p:nvPr/>
        </p:nvSpPr>
        <p:spPr>
          <a:xfrm>
            <a:off x="868680" y="3997866"/>
            <a:ext cx="7749540" cy="10429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lvl="0" algn="ctr">
              <a:defRPr/>
            </a:pPr>
            <a:r>
              <a:rPr lang="ar-SA" sz="3000" b="1" dirty="0">
                <a:solidFill>
                  <a:prstClr val="white"/>
                </a:solidFill>
              </a:rPr>
              <a:t>إيجاد مجال الاقتران اللوغاريتمي </a:t>
            </a:r>
            <a:r>
              <a:rPr lang="ar-JO" sz="3000" dirty="0">
                <a:solidFill>
                  <a:prstClr val="white"/>
                </a:solidFill>
              </a:rPr>
              <a:t>.</a:t>
            </a:r>
            <a:endParaRPr lang="ar-JO" sz="1500" dirty="0">
              <a:solidFill>
                <a:prstClr val="white"/>
              </a:solidFill>
              <a:latin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517046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مستدير الزوايا 1">
            <a:extLst>
              <a:ext uri="{FF2B5EF4-FFF2-40B4-BE49-F238E27FC236}">
                <a16:creationId xmlns="" xmlns:a16="http://schemas.microsoft.com/office/drawing/2014/main" id="{C8F4FA1A-7D39-48F6-933A-F4036EE44564}"/>
              </a:ext>
            </a:extLst>
          </p:cNvPr>
          <p:cNvSpPr/>
          <p:nvPr/>
        </p:nvSpPr>
        <p:spPr>
          <a:xfrm>
            <a:off x="5737860" y="1295751"/>
            <a:ext cx="3086100" cy="1185138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 defTabSz="690646">
              <a:defRPr/>
            </a:pPr>
            <a:r>
              <a:rPr lang="ar-SA" sz="7300" b="1" dirty="0">
                <a:solidFill>
                  <a:prstClr val="white"/>
                </a:solidFill>
                <a:latin typeface="Calibri"/>
                <a:cs typeface="Arial" panose="020B0604020202020204" pitchFamily="34" charset="0"/>
              </a:rPr>
              <a:t>أتعلم</a:t>
            </a:r>
            <a:endParaRPr lang="ar-JO" sz="7300" b="1" dirty="0">
              <a:solidFill>
                <a:prstClr val="white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8" name="مستطيل: مشطوف الحواف 7">
            <a:extLst>
              <a:ext uri="{FF2B5EF4-FFF2-40B4-BE49-F238E27FC236}">
                <a16:creationId xmlns="" xmlns:a16="http://schemas.microsoft.com/office/drawing/2014/main" id="{9E579979-1951-47FB-8778-041373F0A10D}"/>
              </a:ext>
            </a:extLst>
          </p:cNvPr>
          <p:cNvSpPr/>
          <p:nvPr/>
        </p:nvSpPr>
        <p:spPr>
          <a:xfrm>
            <a:off x="1054197" y="347640"/>
            <a:ext cx="7035604" cy="734786"/>
          </a:xfrm>
          <a:prstGeom prst="beve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SA" sz="3300" dirty="0"/>
              <a:t>مجال الاقتران </a:t>
            </a:r>
            <a:r>
              <a:rPr lang="ar-SA" sz="3300" dirty="0" err="1"/>
              <a:t>اللوغريتمي</a:t>
            </a:r>
            <a:endParaRPr lang="ar-SA" sz="3300" dirty="0"/>
          </a:p>
        </p:txBody>
      </p:sp>
      <p:pic>
        <p:nvPicPr>
          <p:cNvPr id="3" name="صورة 2">
            <a:extLst>
              <a:ext uri="{FF2B5EF4-FFF2-40B4-BE49-F238E27FC236}">
                <a16:creationId xmlns="" xmlns:a16="http://schemas.microsoft.com/office/drawing/2014/main" id="{71754879-F653-45E4-A701-CE5A472D7C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705" y="2791729"/>
            <a:ext cx="8720591" cy="7664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مستطيل 3">
            <a:extLst>
              <a:ext uri="{FF2B5EF4-FFF2-40B4-BE49-F238E27FC236}">
                <a16:creationId xmlns="" xmlns:a16="http://schemas.microsoft.com/office/drawing/2014/main" id="{CD2CBCEB-951B-4206-894F-0B9104E9199A}"/>
              </a:ext>
            </a:extLst>
          </p:cNvPr>
          <p:cNvSpPr/>
          <p:nvPr/>
        </p:nvSpPr>
        <p:spPr>
          <a:xfrm>
            <a:off x="2722802" y="4015066"/>
            <a:ext cx="6103620" cy="6162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SA" sz="2700" dirty="0"/>
              <a:t>ملاحظة : لا يجاد مجال الاقتران اللوغاريتمي 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DBB12D95-0647-436B-A050-AE2961867D73}"/>
              </a:ext>
            </a:extLst>
          </p:cNvPr>
          <p:cNvSpPr txBox="1"/>
          <p:nvPr/>
        </p:nvSpPr>
        <p:spPr>
          <a:xfrm>
            <a:off x="391594" y="5088194"/>
            <a:ext cx="8406516" cy="9007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69065" tIns="34532" rIns="69065" bIns="34532" rtlCol="1">
            <a:spAutoFit/>
          </a:bodyPr>
          <a:lstStyle/>
          <a:p>
            <a:pPr algn="ctr"/>
            <a:r>
              <a:rPr lang="ar-SA" sz="2700" dirty="0"/>
              <a:t>نبحث إشارة الاقتران ثم نحدد قيم س التي  تكون إشارة الاقتران عندها موجبة  </a:t>
            </a:r>
          </a:p>
        </p:txBody>
      </p:sp>
    </p:spTree>
    <p:extLst>
      <p:ext uri="{BB962C8B-B14F-4D97-AF65-F5344CB8AC3E}">
        <p14:creationId xmlns="" xmlns:p14="http://schemas.microsoft.com/office/powerpoint/2010/main" val="29493694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4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شريط: مائل لأسفل 1">
            <a:extLst>
              <a:ext uri="{FF2B5EF4-FFF2-40B4-BE49-F238E27FC236}">
                <a16:creationId xmlns="" xmlns:a16="http://schemas.microsoft.com/office/drawing/2014/main" id="{E810736C-854F-40AB-A28F-F00A00799F7A}"/>
              </a:ext>
            </a:extLst>
          </p:cNvPr>
          <p:cNvSpPr/>
          <p:nvPr/>
        </p:nvSpPr>
        <p:spPr>
          <a:xfrm>
            <a:off x="5635591" y="245673"/>
            <a:ext cx="2952328" cy="547526"/>
          </a:xfrm>
          <a:prstGeom prst="ribb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SA" sz="2000" b="1" dirty="0"/>
              <a:t>مثال ( 1 )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="" xmlns:a16="http://schemas.microsoft.com/office/drawing/2014/main" id="{4C14D0D9-EE36-4B28-A5EF-D8890B947151}"/>
              </a:ext>
            </a:extLst>
          </p:cNvPr>
          <p:cNvSpPr/>
          <p:nvPr/>
        </p:nvSpPr>
        <p:spPr>
          <a:xfrm>
            <a:off x="1727684" y="928670"/>
            <a:ext cx="6264696" cy="73175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SA" b="1" dirty="0"/>
              <a:t>جد مجال الاقتران ق(س) = لو ( 3– س) </a:t>
            </a:r>
          </a:p>
          <a:p>
            <a:pPr algn="ctr"/>
            <a:r>
              <a:rPr lang="ar-SA" b="1" dirty="0"/>
              <a:t>           2  </a:t>
            </a:r>
            <a:r>
              <a:rPr lang="ar-SA" sz="2300" b="1" dirty="0"/>
              <a:t>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AF51E483-8A20-4E80-977C-93069B227755}"/>
              </a:ext>
            </a:extLst>
          </p:cNvPr>
          <p:cNvSpPr txBox="1"/>
          <p:nvPr/>
        </p:nvSpPr>
        <p:spPr>
          <a:xfrm>
            <a:off x="7795260" y="2351518"/>
            <a:ext cx="1008112" cy="377515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000" b="1" dirty="0"/>
              <a:t>الحل :</a:t>
            </a:r>
          </a:p>
        </p:txBody>
      </p:sp>
      <p:sp>
        <p:nvSpPr>
          <p:cNvPr id="6" name="مربع نص 5">
            <a:extLst>
              <a:ext uri="{FF2B5EF4-FFF2-40B4-BE49-F238E27FC236}">
                <a16:creationId xmlns="" xmlns:a16="http://schemas.microsoft.com/office/drawing/2014/main" id="{7C078BB7-BC5F-4ECB-BA6C-E7771473E177}"/>
              </a:ext>
            </a:extLst>
          </p:cNvPr>
          <p:cNvSpPr txBox="1"/>
          <p:nvPr/>
        </p:nvSpPr>
        <p:spPr>
          <a:xfrm>
            <a:off x="3635897" y="2758365"/>
            <a:ext cx="3672408" cy="854569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1700" dirty="0"/>
              <a:t>ق(س) = 0</a:t>
            </a:r>
          </a:p>
          <a:p>
            <a:r>
              <a:rPr lang="ar-SA" sz="1700" dirty="0"/>
              <a:t>3 – س = 0</a:t>
            </a:r>
          </a:p>
          <a:p>
            <a:r>
              <a:rPr lang="ar-SA" sz="1700" dirty="0"/>
              <a:t>س = 3</a:t>
            </a:r>
          </a:p>
        </p:txBody>
      </p:sp>
      <p:cxnSp>
        <p:nvCxnSpPr>
          <p:cNvPr id="8" name="رابط كسهم مستقيم 7">
            <a:extLst>
              <a:ext uri="{FF2B5EF4-FFF2-40B4-BE49-F238E27FC236}">
                <a16:creationId xmlns="" xmlns:a16="http://schemas.microsoft.com/office/drawing/2014/main" id="{DE3A8603-41B0-46F7-8825-B7FFD4B80906}"/>
              </a:ext>
            </a:extLst>
          </p:cNvPr>
          <p:cNvCxnSpPr>
            <a:cxnSpLocks/>
          </p:cNvCxnSpPr>
          <p:nvPr/>
        </p:nvCxnSpPr>
        <p:spPr>
          <a:xfrm flipH="1">
            <a:off x="2987824" y="4026302"/>
            <a:ext cx="4536504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مربع نص 8">
            <a:extLst>
              <a:ext uri="{FF2B5EF4-FFF2-40B4-BE49-F238E27FC236}">
                <a16:creationId xmlns="" xmlns:a16="http://schemas.microsoft.com/office/drawing/2014/main" id="{43B04457-8BDD-4D4D-8191-748377791D8A}"/>
              </a:ext>
            </a:extLst>
          </p:cNvPr>
          <p:cNvSpPr txBox="1"/>
          <p:nvPr/>
        </p:nvSpPr>
        <p:spPr>
          <a:xfrm>
            <a:off x="5040053" y="4050787"/>
            <a:ext cx="432048" cy="300571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1500" dirty="0"/>
              <a:t>3</a:t>
            </a:r>
          </a:p>
        </p:txBody>
      </p: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2FE65DDD-7AFE-4C09-933C-9B248B40729F}"/>
              </a:ext>
            </a:extLst>
          </p:cNvPr>
          <p:cNvSpPr txBox="1"/>
          <p:nvPr/>
        </p:nvSpPr>
        <p:spPr>
          <a:xfrm>
            <a:off x="3077834" y="3746518"/>
            <a:ext cx="4356484" cy="300571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1500" dirty="0"/>
              <a:t>- - - - - - - - - - - - - - 0 + + + + + + + + + +</a:t>
            </a:r>
          </a:p>
        </p:txBody>
      </p:sp>
      <p:sp>
        <p:nvSpPr>
          <p:cNvPr id="13" name="مربع نص 12">
            <a:extLst>
              <a:ext uri="{FF2B5EF4-FFF2-40B4-BE49-F238E27FC236}">
                <a16:creationId xmlns="" xmlns:a16="http://schemas.microsoft.com/office/drawing/2014/main" id="{3D57CEF2-491C-4B97-91CD-96633EFE7EB8}"/>
              </a:ext>
            </a:extLst>
          </p:cNvPr>
          <p:cNvSpPr txBox="1"/>
          <p:nvPr/>
        </p:nvSpPr>
        <p:spPr>
          <a:xfrm>
            <a:off x="2788921" y="4625939"/>
            <a:ext cx="5707516" cy="300571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1500" dirty="0"/>
              <a:t>مجال الاقتران ق(س) هو :  س &lt; 3</a:t>
            </a:r>
          </a:p>
        </p:txBody>
      </p:sp>
    </p:spTree>
    <p:extLst>
      <p:ext uri="{BB962C8B-B14F-4D97-AF65-F5344CB8AC3E}">
        <p14:creationId xmlns="" xmlns:p14="http://schemas.microsoft.com/office/powerpoint/2010/main" val="28745012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شريط: مائل لأسفل 1">
            <a:extLst>
              <a:ext uri="{FF2B5EF4-FFF2-40B4-BE49-F238E27FC236}">
                <a16:creationId xmlns="" xmlns:a16="http://schemas.microsoft.com/office/drawing/2014/main" id="{E810736C-854F-40AB-A28F-F00A00799F7A}"/>
              </a:ext>
            </a:extLst>
          </p:cNvPr>
          <p:cNvSpPr/>
          <p:nvPr/>
        </p:nvSpPr>
        <p:spPr>
          <a:xfrm>
            <a:off x="5632901" y="260481"/>
            <a:ext cx="2952328" cy="547526"/>
          </a:xfrm>
          <a:prstGeom prst="ribb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SA" sz="2000" b="1" dirty="0"/>
              <a:t>مثال ( 2 )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="" xmlns:a16="http://schemas.microsoft.com/office/drawing/2014/main" id="{4C14D0D9-EE36-4B28-A5EF-D8890B947151}"/>
              </a:ext>
            </a:extLst>
          </p:cNvPr>
          <p:cNvSpPr/>
          <p:nvPr/>
        </p:nvSpPr>
        <p:spPr>
          <a:xfrm>
            <a:off x="785116" y="1000108"/>
            <a:ext cx="7573768" cy="858393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SA" sz="2300" b="1" dirty="0"/>
              <a:t>جد مجال الاقتران ق(س) =لو ( س2 +2 س + 1 )</a:t>
            </a:r>
          </a:p>
          <a:p>
            <a:pPr algn="ctr"/>
            <a:r>
              <a:rPr lang="ar-SA" sz="2300" b="1" dirty="0"/>
              <a:t>        3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AF51E483-8A20-4E80-977C-93069B227755}"/>
              </a:ext>
            </a:extLst>
          </p:cNvPr>
          <p:cNvSpPr txBox="1"/>
          <p:nvPr/>
        </p:nvSpPr>
        <p:spPr>
          <a:xfrm>
            <a:off x="7726680" y="2062254"/>
            <a:ext cx="1008112" cy="377515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000" b="1" dirty="0"/>
              <a:t>الحل :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4B27EFAE-2EA9-4E4A-84EA-7914A1F8F20C}"/>
                  </a:ext>
                </a:extLst>
              </p:cNvPr>
              <p:cNvSpPr txBox="1"/>
              <p:nvPr/>
            </p:nvSpPr>
            <p:spPr>
              <a:xfrm>
                <a:off x="3239795" y="3919391"/>
                <a:ext cx="5200578" cy="2750818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222" dirty="0"/>
                  <a:t>أ = 1، ب= 2  ، ج =</a:t>
                </a:r>
              </a:p>
              <a:p>
                <a:r>
                  <a:rPr lang="ar-SA" sz="2222" dirty="0"/>
                  <a:t>المميز = ب2 – 4 أ ج</a:t>
                </a:r>
              </a:p>
              <a:p>
                <a:r>
                  <a:rPr lang="ar-SA" sz="2222" dirty="0"/>
                  <a:t>= (2 )2 – 4 </a:t>
                </a:r>
                <a14:m>
                  <m:oMath xmlns:m="http://schemas.openxmlformats.org/officeDocument/2006/math">
                    <m:r>
                      <a:rPr lang="ar-SA" sz="2222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222" dirty="0"/>
                  <a:t> 1 </a:t>
                </a:r>
                <a14:m>
                  <m:oMath xmlns:m="http://schemas.openxmlformats.org/officeDocument/2006/math">
                    <m:r>
                      <a:rPr lang="ar-SA" sz="2222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222" dirty="0"/>
                  <a:t> 1 </a:t>
                </a:r>
              </a:p>
              <a:p>
                <a:r>
                  <a:rPr lang="ar-SA" sz="2222" dirty="0"/>
                  <a:t>= 4 – 4</a:t>
                </a:r>
              </a:p>
              <a:p>
                <a:r>
                  <a:rPr lang="ar-SA" sz="2222" dirty="0"/>
                  <a:t>= 0      ( يوجد للاقتران صفر واحد فقط ) </a:t>
                </a:r>
              </a:p>
              <a:p>
                <a:r>
                  <a:rPr lang="ar-SA" sz="2222" dirty="0"/>
                  <a:t>س 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ar-SA" sz="2222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ar-SA" sz="2222" i="1">
                            <a:latin typeface="Cambria Math" panose="02040503050406030204" pitchFamily="18" charset="0"/>
                          </a:rPr>
                          <m:t>ب</m:t>
                        </m:r>
                      </m:num>
                      <m:den>
                        <m:r>
                          <a:rPr lang="ar-SA" sz="2222" i="1">
                            <a:latin typeface="Cambria Math" panose="02040503050406030204" pitchFamily="18" charset="0"/>
                          </a:rPr>
                          <m:t>أ</m:t>
                        </m:r>
                        <m:r>
                          <a:rPr lang="ar-SA" sz="2222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ar-SA" sz="2222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ar-SA" sz="2222" dirty="0"/>
              </a:p>
              <a:p>
                <a:r>
                  <a:rPr lang="ar-SA" sz="2222" dirty="0"/>
                  <a:t>س = - 1</a:t>
                </a:r>
              </a:p>
            </p:txBody>
          </p:sp>
        </mc:Choice>
        <mc:Fallback>
          <p:sp>
            <p:nvSpPr>
              <p:cNvPr id="6" name="مربع نص 5">
                <a:extLst>
                  <a:ext uri="{FF2B5EF4-FFF2-40B4-BE49-F238E27FC236}">
                    <a16:creationId xmlns="" xmlns:a16="http://schemas.microsoft.com/office/drawing/2014/main" id="{4B27EFAE-2EA9-4E4A-84EA-7914A1F8F2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2438331"/>
                <a:ext cx="4680520" cy="1711338"/>
              </a:xfrm>
              <a:prstGeom prst="rect">
                <a:avLst/>
              </a:prstGeom>
              <a:blipFill>
                <a:blip r:embed="rId2"/>
                <a:stretch>
                  <a:fillRect t="-1330" r="-1405" b="-3548"/>
                </a:stretch>
              </a:blipFill>
            </p:spPr>
            <p:txBody>
              <a:bodyPr lIns="69065" tIns="34532" rIns="69065" bIns="34532"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رابط كسهم مستقيم 8">
            <a:extLst>
              <a:ext uri="{FF2B5EF4-FFF2-40B4-BE49-F238E27FC236}">
                <a16:creationId xmlns="" xmlns:a16="http://schemas.microsoft.com/office/drawing/2014/main" id="{D81FEB5A-7A95-468E-A7BC-8C11111C3B75}"/>
              </a:ext>
            </a:extLst>
          </p:cNvPr>
          <p:cNvCxnSpPr>
            <a:cxnSpLocks/>
          </p:cNvCxnSpPr>
          <p:nvPr/>
        </p:nvCxnSpPr>
        <p:spPr>
          <a:xfrm flipH="1">
            <a:off x="3210754" y="4458540"/>
            <a:ext cx="4248472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5CD2D7B1-1194-459C-824F-3E5538F03563}"/>
              </a:ext>
            </a:extLst>
          </p:cNvPr>
          <p:cNvSpPr txBox="1"/>
          <p:nvPr/>
        </p:nvSpPr>
        <p:spPr>
          <a:xfrm>
            <a:off x="5171744" y="4472536"/>
            <a:ext cx="432048" cy="300571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1500" dirty="0"/>
              <a:t>-1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E338E889-CB89-4D7C-BFC2-AD6D259E317C}"/>
              </a:ext>
            </a:extLst>
          </p:cNvPr>
          <p:cNvSpPr txBox="1"/>
          <p:nvPr/>
        </p:nvSpPr>
        <p:spPr>
          <a:xfrm>
            <a:off x="2946407" y="4203242"/>
            <a:ext cx="4104456" cy="300571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1500" dirty="0">
                <a:solidFill>
                  <a:srgbClr val="002060"/>
                </a:solidFill>
              </a:rPr>
              <a:t>+ ++ + + + + + 0+ + + + + + + + + + </a:t>
            </a:r>
          </a:p>
        </p:txBody>
      </p:sp>
      <p:sp>
        <p:nvSpPr>
          <p:cNvPr id="18" name="مربع نص 17">
            <a:extLst>
              <a:ext uri="{FF2B5EF4-FFF2-40B4-BE49-F238E27FC236}">
                <a16:creationId xmlns="" xmlns:a16="http://schemas.microsoft.com/office/drawing/2014/main" id="{D7BD73B8-6C5C-4579-9F85-38F362EE8E5C}"/>
              </a:ext>
            </a:extLst>
          </p:cNvPr>
          <p:cNvSpPr txBox="1"/>
          <p:nvPr/>
        </p:nvSpPr>
        <p:spPr>
          <a:xfrm>
            <a:off x="3704516" y="4945977"/>
            <a:ext cx="3260948" cy="300571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1500" dirty="0"/>
              <a:t>مجال الاقتران ق(س) هو :  ح - { -1 }</a:t>
            </a:r>
          </a:p>
        </p:txBody>
      </p:sp>
    </p:spTree>
    <p:extLst>
      <p:ext uri="{BB962C8B-B14F-4D97-AF65-F5344CB8AC3E}">
        <p14:creationId xmlns="" xmlns:p14="http://schemas.microsoft.com/office/powerpoint/2010/main" val="39793695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شريط: مائل لأسفل 1">
            <a:extLst>
              <a:ext uri="{FF2B5EF4-FFF2-40B4-BE49-F238E27FC236}">
                <a16:creationId xmlns="" xmlns:a16="http://schemas.microsoft.com/office/drawing/2014/main" id="{E810736C-854F-40AB-A28F-F00A00799F7A}"/>
              </a:ext>
            </a:extLst>
          </p:cNvPr>
          <p:cNvSpPr/>
          <p:nvPr/>
        </p:nvSpPr>
        <p:spPr>
          <a:xfrm>
            <a:off x="5513717" y="297381"/>
            <a:ext cx="2952328" cy="547526"/>
          </a:xfrm>
          <a:prstGeom prst="ribb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SA" sz="2000" b="1" dirty="0"/>
              <a:t>سؤال</a:t>
            </a:r>
          </a:p>
        </p:txBody>
      </p:sp>
      <p:sp>
        <p:nvSpPr>
          <p:cNvPr id="5" name="مستطيل: زوايا مستديرة 4">
            <a:extLst>
              <a:ext uri="{FF2B5EF4-FFF2-40B4-BE49-F238E27FC236}">
                <a16:creationId xmlns="" xmlns:a16="http://schemas.microsoft.com/office/drawing/2014/main" id="{4C14D0D9-EE36-4B28-A5EF-D8890B947151}"/>
              </a:ext>
            </a:extLst>
          </p:cNvPr>
          <p:cNvSpPr/>
          <p:nvPr/>
        </p:nvSpPr>
        <p:spPr>
          <a:xfrm>
            <a:off x="937261" y="1035474"/>
            <a:ext cx="7584623" cy="893328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69065" tIns="34532" rIns="69065" bIns="34532" rtlCol="1" anchor="ctr"/>
          <a:lstStyle/>
          <a:p>
            <a:pPr algn="ctr"/>
            <a:r>
              <a:rPr lang="ar-SA" sz="2300" b="1" dirty="0"/>
              <a:t>جد مجال الاقتران ق(س) = 2 – لو ( 3س – س2)</a:t>
            </a:r>
          </a:p>
          <a:p>
            <a:pPr algn="ctr"/>
            <a:r>
              <a:rPr lang="ar-SA" sz="2300" b="1" dirty="0"/>
              <a:t>                     ھ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AF51E483-8A20-4E80-977C-93069B227755}"/>
              </a:ext>
            </a:extLst>
          </p:cNvPr>
          <p:cNvSpPr txBox="1"/>
          <p:nvPr/>
        </p:nvSpPr>
        <p:spPr>
          <a:xfrm>
            <a:off x="7597417" y="1810937"/>
            <a:ext cx="1008112" cy="377515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000" b="1" dirty="0"/>
              <a:t>الحل :</a:t>
            </a:r>
          </a:p>
        </p:txBody>
      </p:sp>
      <mc:AlternateContent xmlns:mc="http://schemas.openxmlformats.org/markup-compatibility/2006">
        <mc:Choice xmlns="" xmlns:a14="http://schemas.microsoft.com/office/drawing/2010/main" Requires="a14">
          <p:sp>
            <p:nvSpPr>
              <p:cNvPr id="6" name="مربع نص 5">
                <a:extLst>
                  <a:ext uri="{FF2B5EF4-FFF2-40B4-BE49-F238E27FC236}">
                    <a16:creationId xmlns:a16="http://schemas.microsoft.com/office/drawing/2014/main" id="{4B27EFAE-2EA9-4E4A-84EA-7914A1F8F20C}"/>
                  </a:ext>
                </a:extLst>
              </p:cNvPr>
              <p:cNvSpPr txBox="1"/>
              <p:nvPr/>
            </p:nvSpPr>
            <p:spPr>
              <a:xfrm>
                <a:off x="3239795" y="3813788"/>
                <a:ext cx="5200578" cy="316990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r>
                  <a:rPr lang="ar-SA" sz="2222" dirty="0"/>
                  <a:t>أ = -1 ، ب= 3  ، ج = 0</a:t>
                </a:r>
              </a:p>
              <a:p>
                <a:r>
                  <a:rPr lang="ar-SA" sz="2222" dirty="0"/>
                  <a:t>المميز = ب2 – 4 أ ج</a:t>
                </a:r>
              </a:p>
              <a:p>
                <a:r>
                  <a:rPr lang="ar-SA" sz="2222" dirty="0"/>
                  <a:t>= ( 3 )2 – 4 </a:t>
                </a:r>
                <a14:m>
                  <m:oMath xmlns:m="http://schemas.openxmlformats.org/officeDocument/2006/math">
                    <m:r>
                      <a:rPr lang="ar-SA" sz="2222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222" dirty="0"/>
                  <a:t> -1 </a:t>
                </a:r>
                <a14:m>
                  <m:oMath xmlns:m="http://schemas.openxmlformats.org/officeDocument/2006/math">
                    <m:r>
                      <a:rPr lang="ar-SA" sz="2222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ar-SA" sz="2222" dirty="0"/>
                  <a:t> 0 </a:t>
                </a:r>
              </a:p>
              <a:p>
                <a:r>
                  <a:rPr lang="ar-SA" sz="2222" dirty="0"/>
                  <a:t>= 9 – 0 </a:t>
                </a:r>
              </a:p>
              <a:p>
                <a:r>
                  <a:rPr lang="ar-SA" sz="2222" dirty="0"/>
                  <a:t>= 9      ( اشارته موجبة  إذا يوجد  للاقتران صفرين ) </a:t>
                </a:r>
              </a:p>
              <a:p>
                <a:r>
                  <a:rPr lang="ar-SA" sz="2222" dirty="0"/>
                  <a:t>3س – س2= 0</a:t>
                </a:r>
              </a:p>
              <a:p>
                <a:r>
                  <a:rPr lang="ar-SA" sz="2222" dirty="0"/>
                  <a:t>س ( 3 - س ) = 0</a:t>
                </a:r>
              </a:p>
              <a:p>
                <a:r>
                  <a:rPr lang="ar-SA" sz="2222" dirty="0"/>
                  <a:t>س = 0   أو  3 - س = 0</a:t>
                </a:r>
              </a:p>
              <a:p>
                <a:r>
                  <a:rPr lang="ar-SA" sz="2222" dirty="0"/>
                  <a:t>س = 0  أو  س = 3</a:t>
                </a:r>
              </a:p>
            </p:txBody>
          </p:sp>
        </mc:Choice>
        <mc:Fallback>
          <p:sp>
            <p:nvSpPr>
              <p:cNvPr id="6" name="مربع نص 5">
                <a:extLst>
                  <a:ext uri="{FF2B5EF4-FFF2-40B4-BE49-F238E27FC236}">
                    <a16:creationId xmlns="" xmlns:a16="http://schemas.microsoft.com/office/drawing/2014/main" id="{4B27EFAE-2EA9-4E4A-84EA-7914A1F8F2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2372633"/>
                <a:ext cx="4680520" cy="1972062"/>
              </a:xfrm>
              <a:prstGeom prst="rect">
                <a:avLst/>
              </a:prstGeom>
              <a:blipFill>
                <a:blip r:embed="rId2"/>
                <a:stretch>
                  <a:fillRect l="-1171" t="-1154" r="-1522" b="-2885"/>
                </a:stretch>
              </a:blipFill>
            </p:spPr>
            <p:txBody>
              <a:bodyPr lIns="69065" tIns="34532" rIns="69065" bIns="34532"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رابط كسهم مستقيم 8">
            <a:extLst>
              <a:ext uri="{FF2B5EF4-FFF2-40B4-BE49-F238E27FC236}">
                <a16:creationId xmlns="" xmlns:a16="http://schemas.microsoft.com/office/drawing/2014/main" id="{D81FEB5A-7A95-468E-A7BC-8C11111C3B75}"/>
              </a:ext>
            </a:extLst>
          </p:cNvPr>
          <p:cNvCxnSpPr>
            <a:cxnSpLocks/>
          </p:cNvCxnSpPr>
          <p:nvPr/>
        </p:nvCxnSpPr>
        <p:spPr>
          <a:xfrm flipH="1">
            <a:off x="3059832" y="4587637"/>
            <a:ext cx="4536504" cy="0"/>
          </a:xfrm>
          <a:prstGeom prst="straightConnector1">
            <a:avLst/>
          </a:prstGeom>
          <a:ln w="254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مربع نص 9">
            <a:extLst>
              <a:ext uri="{FF2B5EF4-FFF2-40B4-BE49-F238E27FC236}">
                <a16:creationId xmlns="" xmlns:a16="http://schemas.microsoft.com/office/drawing/2014/main" id="{5CD2D7B1-1194-459C-824F-3E5538F03563}"/>
              </a:ext>
            </a:extLst>
          </p:cNvPr>
          <p:cNvSpPr txBox="1"/>
          <p:nvPr/>
        </p:nvSpPr>
        <p:spPr>
          <a:xfrm>
            <a:off x="5796136" y="4587637"/>
            <a:ext cx="432048" cy="300571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1500" dirty="0"/>
              <a:t>3</a:t>
            </a:r>
          </a:p>
        </p:txBody>
      </p:sp>
      <p:sp>
        <p:nvSpPr>
          <p:cNvPr id="11" name="مربع نص 10">
            <a:extLst>
              <a:ext uri="{FF2B5EF4-FFF2-40B4-BE49-F238E27FC236}">
                <a16:creationId xmlns="" xmlns:a16="http://schemas.microsoft.com/office/drawing/2014/main" id="{19BDD586-465D-4800-A543-B0608A68E179}"/>
              </a:ext>
            </a:extLst>
          </p:cNvPr>
          <p:cNvSpPr txBox="1"/>
          <p:nvPr/>
        </p:nvSpPr>
        <p:spPr>
          <a:xfrm>
            <a:off x="4355977" y="4579405"/>
            <a:ext cx="432048" cy="300571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1500" dirty="0"/>
              <a:t>0</a:t>
            </a:r>
          </a:p>
        </p:txBody>
      </p:sp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E338E889-CB89-4D7C-BFC2-AD6D259E317C}"/>
              </a:ext>
            </a:extLst>
          </p:cNvPr>
          <p:cNvSpPr txBox="1"/>
          <p:nvPr/>
        </p:nvSpPr>
        <p:spPr>
          <a:xfrm>
            <a:off x="3203849" y="4332337"/>
            <a:ext cx="4104456" cy="300571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1500" dirty="0">
                <a:solidFill>
                  <a:srgbClr val="002060"/>
                </a:solidFill>
              </a:rPr>
              <a:t>- - - - - - - - 0 + + + + + +  0 - - - - - - - - </a:t>
            </a:r>
          </a:p>
        </p:txBody>
      </p:sp>
      <p:sp>
        <p:nvSpPr>
          <p:cNvPr id="17" name="مربع نص 16">
            <a:extLst>
              <a:ext uri="{FF2B5EF4-FFF2-40B4-BE49-F238E27FC236}">
                <a16:creationId xmlns="" xmlns:a16="http://schemas.microsoft.com/office/drawing/2014/main" id="{0EB5A775-D910-4781-AE74-FF641E1C73F9}"/>
              </a:ext>
            </a:extLst>
          </p:cNvPr>
          <p:cNvSpPr txBox="1"/>
          <p:nvPr/>
        </p:nvSpPr>
        <p:spPr>
          <a:xfrm>
            <a:off x="2384276" y="5009870"/>
            <a:ext cx="5212060" cy="300571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1500" dirty="0">
                <a:solidFill>
                  <a:srgbClr val="002060"/>
                </a:solidFill>
              </a:rPr>
              <a:t>مجال الاقتران ق(س) هو : قيم س التي تنتمي للفترة ] 3 ، ∞ [</a:t>
            </a:r>
          </a:p>
        </p:txBody>
      </p:sp>
    </p:spTree>
    <p:extLst>
      <p:ext uri="{BB962C8B-B14F-4D97-AF65-F5344CB8AC3E}">
        <p14:creationId xmlns="" xmlns:p14="http://schemas.microsoft.com/office/powerpoint/2010/main" val="36123069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char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مجموعة 129">
            <a:extLst>
              <a:ext uri="{FF2B5EF4-FFF2-40B4-BE49-F238E27FC236}">
                <a16:creationId xmlns="" xmlns:a16="http://schemas.microsoft.com/office/drawing/2014/main" id="{8E6E43F1-1092-4A6A-9B78-D27F08034D67}"/>
              </a:ext>
            </a:extLst>
          </p:cNvPr>
          <p:cNvGrpSpPr/>
          <p:nvPr/>
        </p:nvGrpSpPr>
        <p:grpSpPr>
          <a:xfrm>
            <a:off x="3900900" y="2245064"/>
            <a:ext cx="3510000" cy="2426267"/>
            <a:chOff x="3810551" y="1145319"/>
            <a:chExt cx="4547395" cy="4569130"/>
          </a:xfrm>
        </p:grpSpPr>
        <p:grpSp>
          <p:nvGrpSpPr>
            <p:cNvPr id="4" name="مجموعة 127">
              <a:extLst>
                <a:ext uri="{FF2B5EF4-FFF2-40B4-BE49-F238E27FC236}">
                  <a16:creationId xmlns="" xmlns:a16="http://schemas.microsoft.com/office/drawing/2014/main" id="{CEC0D30B-CC2D-46BD-8D0A-015853D87580}"/>
                </a:ext>
              </a:extLst>
            </p:cNvPr>
            <p:cNvGrpSpPr/>
            <p:nvPr/>
          </p:nvGrpSpPr>
          <p:grpSpPr>
            <a:xfrm>
              <a:off x="3810551" y="1145319"/>
              <a:ext cx="4547395" cy="4569130"/>
              <a:chOff x="3810551" y="1145319"/>
              <a:chExt cx="4547395" cy="4569130"/>
            </a:xfrm>
          </p:grpSpPr>
          <p:sp>
            <p:nvSpPr>
              <p:cNvPr id="110" name="شكل حر: شكل 109">
                <a:extLst>
                  <a:ext uri="{FF2B5EF4-FFF2-40B4-BE49-F238E27FC236}">
                    <a16:creationId xmlns="" xmlns:a16="http://schemas.microsoft.com/office/drawing/2014/main" id="{CEA583F8-4A21-46DC-A3BD-E29895FD006A}"/>
                  </a:ext>
                </a:extLst>
              </p:cNvPr>
              <p:cNvSpPr/>
              <p:nvPr/>
            </p:nvSpPr>
            <p:spPr>
              <a:xfrm rot="1800000">
                <a:off x="5556411" y="1412160"/>
                <a:ext cx="1079999" cy="1872256"/>
              </a:xfrm>
              <a:custGeom>
                <a:avLst/>
                <a:gdLst>
                  <a:gd name="connsiteX0" fmla="*/ 0 w 1079999"/>
                  <a:gd name="connsiteY0" fmla="*/ 1643 h 1872256"/>
                  <a:gd name="connsiteX1" fmla="*/ 3208 w 1079999"/>
                  <a:gd name="connsiteY1" fmla="*/ 0 h 1872256"/>
                  <a:gd name="connsiteX2" fmla="*/ 1079999 w 1079999"/>
                  <a:gd name="connsiteY2" fmla="*/ 1865056 h 1872256"/>
                  <a:gd name="connsiteX3" fmla="*/ 1079999 w 1079999"/>
                  <a:gd name="connsiteY3" fmla="*/ 1872256 h 1872256"/>
                  <a:gd name="connsiteX4" fmla="*/ 0 w 1079999"/>
                  <a:gd name="connsiteY4" fmla="*/ 1643 h 1872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79999" h="1872256">
                    <a:moveTo>
                      <a:pt x="0" y="1643"/>
                    </a:moveTo>
                    <a:lnTo>
                      <a:pt x="3208" y="0"/>
                    </a:lnTo>
                    <a:lnTo>
                      <a:pt x="1079999" y="1865056"/>
                    </a:lnTo>
                    <a:lnTo>
                      <a:pt x="1079999" y="1872256"/>
                    </a:lnTo>
                    <a:lnTo>
                      <a:pt x="0" y="1643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09" name="شكل حر: شكل 108">
                <a:extLst>
                  <a:ext uri="{FF2B5EF4-FFF2-40B4-BE49-F238E27FC236}">
                    <a16:creationId xmlns="" xmlns:a16="http://schemas.microsoft.com/office/drawing/2014/main" id="{0CB29B32-7A85-492E-A150-5794563B93E2}"/>
                  </a:ext>
                </a:extLst>
              </p:cNvPr>
              <p:cNvSpPr/>
              <p:nvPr/>
            </p:nvSpPr>
            <p:spPr>
              <a:xfrm rot="1800000">
                <a:off x="4620213" y="1954394"/>
                <a:ext cx="1870906" cy="1079170"/>
              </a:xfrm>
              <a:custGeom>
                <a:avLst/>
                <a:gdLst>
                  <a:gd name="connsiteX0" fmla="*/ 1731 w 1870906"/>
                  <a:gd name="connsiteY0" fmla="*/ 0 h 1079170"/>
                  <a:gd name="connsiteX1" fmla="*/ 1870906 w 1870906"/>
                  <a:gd name="connsiteY1" fmla="*/ 1079169 h 1079170"/>
                  <a:gd name="connsiteX2" fmla="*/ 1870906 w 1870906"/>
                  <a:gd name="connsiteY2" fmla="*/ 1079170 h 1079170"/>
                  <a:gd name="connsiteX3" fmla="*/ 1863707 w 1870906"/>
                  <a:gd name="connsiteY3" fmla="*/ 1079170 h 1079170"/>
                  <a:gd name="connsiteX4" fmla="*/ 0 w 1870906"/>
                  <a:gd name="connsiteY4" fmla="*/ 3159 h 1079170"/>
                  <a:gd name="connsiteX5" fmla="*/ 1731 w 1870906"/>
                  <a:gd name="connsiteY5" fmla="*/ 0 h 10791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70906" h="1079170">
                    <a:moveTo>
                      <a:pt x="1731" y="0"/>
                    </a:moveTo>
                    <a:lnTo>
                      <a:pt x="1870906" y="1079169"/>
                    </a:lnTo>
                    <a:lnTo>
                      <a:pt x="1870906" y="1079170"/>
                    </a:lnTo>
                    <a:lnTo>
                      <a:pt x="1863707" y="1079170"/>
                    </a:lnTo>
                    <a:lnTo>
                      <a:pt x="0" y="3159"/>
                    </a:lnTo>
                    <a:lnTo>
                      <a:pt x="1731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08" name="شكل حر: شكل 107">
                <a:extLst>
                  <a:ext uri="{FF2B5EF4-FFF2-40B4-BE49-F238E27FC236}">
                    <a16:creationId xmlns="" xmlns:a16="http://schemas.microsoft.com/office/drawing/2014/main" id="{4B6FF3D4-B7AD-4C9F-B884-15CAA57B7E91}"/>
                  </a:ext>
                </a:extLst>
              </p:cNvPr>
              <p:cNvSpPr/>
              <p:nvPr/>
            </p:nvSpPr>
            <p:spPr>
              <a:xfrm rot="1800000">
                <a:off x="6636243" y="1416384"/>
                <a:ext cx="3600" cy="2154738"/>
              </a:xfrm>
              <a:custGeom>
                <a:avLst/>
                <a:gdLst>
                  <a:gd name="connsiteX0" fmla="*/ 0 w 3600"/>
                  <a:gd name="connsiteY0" fmla="*/ 0 h 2154738"/>
                  <a:gd name="connsiteX1" fmla="*/ 3600 w 3600"/>
                  <a:gd name="connsiteY1" fmla="*/ 80 h 2154738"/>
                  <a:gd name="connsiteX2" fmla="*/ 3600 w 3600"/>
                  <a:gd name="connsiteY2" fmla="*/ 2152103 h 2154738"/>
                  <a:gd name="connsiteX3" fmla="*/ 2079 w 3600"/>
                  <a:gd name="connsiteY3" fmla="*/ 2154738 h 2154738"/>
                  <a:gd name="connsiteX4" fmla="*/ 0 w 3600"/>
                  <a:gd name="connsiteY4" fmla="*/ 2151137 h 2154738"/>
                  <a:gd name="connsiteX5" fmla="*/ 0 w 3600"/>
                  <a:gd name="connsiteY5" fmla="*/ 0 h 21547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0" h="2154738">
                    <a:moveTo>
                      <a:pt x="0" y="0"/>
                    </a:moveTo>
                    <a:lnTo>
                      <a:pt x="3600" y="80"/>
                    </a:lnTo>
                    <a:lnTo>
                      <a:pt x="3600" y="2152103"/>
                    </a:lnTo>
                    <a:lnTo>
                      <a:pt x="2079" y="2154738"/>
                    </a:lnTo>
                    <a:lnTo>
                      <a:pt x="0" y="2151137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07" name="شكل حر: شكل 106">
                <a:extLst>
                  <a:ext uri="{FF2B5EF4-FFF2-40B4-BE49-F238E27FC236}">
                    <a16:creationId xmlns="" xmlns:a16="http://schemas.microsoft.com/office/drawing/2014/main" id="{F4EE6908-C8FE-416C-BD8C-FF4258B39BAF}"/>
                  </a:ext>
                </a:extLst>
              </p:cNvPr>
              <p:cNvSpPr/>
              <p:nvPr/>
            </p:nvSpPr>
            <p:spPr>
              <a:xfrm rot="1800000">
                <a:off x="4081510" y="2888254"/>
                <a:ext cx="2154820" cy="3600"/>
              </a:xfrm>
              <a:custGeom>
                <a:avLst/>
                <a:gdLst>
                  <a:gd name="connsiteX0" fmla="*/ 80 w 2154820"/>
                  <a:gd name="connsiteY0" fmla="*/ 0 h 3600"/>
                  <a:gd name="connsiteX1" fmla="*/ 2151219 w 2154820"/>
                  <a:gd name="connsiteY1" fmla="*/ 0 h 3600"/>
                  <a:gd name="connsiteX2" fmla="*/ 2154820 w 2154820"/>
                  <a:gd name="connsiteY2" fmla="*/ 2079 h 3600"/>
                  <a:gd name="connsiteX3" fmla="*/ 2152184 w 2154820"/>
                  <a:gd name="connsiteY3" fmla="*/ 3600 h 3600"/>
                  <a:gd name="connsiteX4" fmla="*/ 0 w 2154820"/>
                  <a:gd name="connsiteY4" fmla="*/ 3600 h 3600"/>
                  <a:gd name="connsiteX5" fmla="*/ 80 w 2154820"/>
                  <a:gd name="connsiteY5" fmla="*/ 0 h 3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54820" h="3600">
                    <a:moveTo>
                      <a:pt x="80" y="0"/>
                    </a:moveTo>
                    <a:lnTo>
                      <a:pt x="2151219" y="0"/>
                    </a:lnTo>
                    <a:lnTo>
                      <a:pt x="2154820" y="2079"/>
                    </a:lnTo>
                    <a:lnTo>
                      <a:pt x="2152184" y="3600"/>
                    </a:lnTo>
                    <a:lnTo>
                      <a:pt x="0" y="3600"/>
                    </a:lnTo>
                    <a:lnTo>
                      <a:pt x="8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06" name="شكل حر: شكل 105">
                <a:extLst>
                  <a:ext uri="{FF2B5EF4-FFF2-40B4-BE49-F238E27FC236}">
                    <a16:creationId xmlns="" xmlns:a16="http://schemas.microsoft.com/office/drawing/2014/main" id="{A1B8CB37-947E-42CE-BDE1-6CC7F2FF2A87}"/>
                  </a:ext>
                </a:extLst>
              </p:cNvPr>
              <p:cNvSpPr/>
              <p:nvPr/>
            </p:nvSpPr>
            <p:spPr>
              <a:xfrm rot="1800000">
                <a:off x="6494669" y="1956655"/>
                <a:ext cx="1078727" cy="1867099"/>
              </a:xfrm>
              <a:custGeom>
                <a:avLst/>
                <a:gdLst>
                  <a:gd name="connsiteX0" fmla="*/ 1075569 w 1078727"/>
                  <a:gd name="connsiteY0" fmla="*/ 0 h 1867099"/>
                  <a:gd name="connsiteX1" fmla="*/ 1078727 w 1078727"/>
                  <a:gd name="connsiteY1" fmla="*/ 1730 h 1867099"/>
                  <a:gd name="connsiteX2" fmla="*/ 2635 w 1078727"/>
                  <a:gd name="connsiteY2" fmla="*/ 1865577 h 1867099"/>
                  <a:gd name="connsiteX3" fmla="*/ 0 w 1078727"/>
                  <a:gd name="connsiteY3" fmla="*/ 1867099 h 1867099"/>
                  <a:gd name="connsiteX4" fmla="*/ 0 w 1078727"/>
                  <a:gd name="connsiteY4" fmla="*/ 1862941 h 1867099"/>
                  <a:gd name="connsiteX5" fmla="*/ 1075569 w 1078727"/>
                  <a:gd name="connsiteY5" fmla="*/ 0 h 1867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78727" h="1867099">
                    <a:moveTo>
                      <a:pt x="1075569" y="0"/>
                    </a:moveTo>
                    <a:lnTo>
                      <a:pt x="1078727" y="1730"/>
                    </a:lnTo>
                    <a:lnTo>
                      <a:pt x="2635" y="1865577"/>
                    </a:lnTo>
                    <a:lnTo>
                      <a:pt x="0" y="1867099"/>
                    </a:lnTo>
                    <a:lnTo>
                      <a:pt x="0" y="1862941"/>
                    </a:lnTo>
                    <a:lnTo>
                      <a:pt x="1075569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05" name="شكل حر: شكل 104">
                <a:extLst>
                  <a:ext uri="{FF2B5EF4-FFF2-40B4-BE49-F238E27FC236}">
                    <a16:creationId xmlns="" xmlns:a16="http://schemas.microsoft.com/office/drawing/2014/main" id="{271DAB6B-B089-43B7-8394-55F5C7669B37}"/>
                  </a:ext>
                </a:extLst>
              </p:cNvPr>
              <p:cNvSpPr/>
              <p:nvPr/>
            </p:nvSpPr>
            <p:spPr>
              <a:xfrm rot="1800000">
                <a:off x="6096692" y="3426420"/>
                <a:ext cx="3117" cy="3600"/>
              </a:xfrm>
              <a:custGeom>
                <a:avLst/>
                <a:gdLst>
                  <a:gd name="connsiteX0" fmla="*/ 2078 w 3117"/>
                  <a:gd name="connsiteY0" fmla="*/ 0 h 3600"/>
                  <a:gd name="connsiteX1" fmla="*/ 3117 w 3117"/>
                  <a:gd name="connsiteY1" fmla="*/ 1801 h 3600"/>
                  <a:gd name="connsiteX2" fmla="*/ 1 w 3117"/>
                  <a:gd name="connsiteY2" fmla="*/ 3600 h 3600"/>
                  <a:gd name="connsiteX3" fmla="*/ 0 w 3117"/>
                  <a:gd name="connsiteY3" fmla="*/ 3600 h 3600"/>
                  <a:gd name="connsiteX4" fmla="*/ 0 w 3117"/>
                  <a:gd name="connsiteY4" fmla="*/ 3599 h 3600"/>
                  <a:gd name="connsiteX5" fmla="*/ 2078 w 3117"/>
                  <a:gd name="connsiteY5" fmla="*/ 0 h 3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117" h="3600">
                    <a:moveTo>
                      <a:pt x="2078" y="0"/>
                    </a:moveTo>
                    <a:lnTo>
                      <a:pt x="3117" y="1801"/>
                    </a:lnTo>
                    <a:lnTo>
                      <a:pt x="1" y="3600"/>
                    </a:lnTo>
                    <a:lnTo>
                      <a:pt x="0" y="3600"/>
                    </a:lnTo>
                    <a:lnTo>
                      <a:pt x="0" y="3599"/>
                    </a:lnTo>
                    <a:lnTo>
                      <a:pt x="2078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04" name="شكل حر: شكل 103">
                <a:extLst>
                  <a:ext uri="{FF2B5EF4-FFF2-40B4-BE49-F238E27FC236}">
                    <a16:creationId xmlns="" xmlns:a16="http://schemas.microsoft.com/office/drawing/2014/main" id="{D5E8B338-694C-4B9B-AE75-7905C353D0E9}"/>
                  </a:ext>
                </a:extLst>
              </p:cNvPr>
              <p:cNvSpPr/>
              <p:nvPr/>
            </p:nvSpPr>
            <p:spPr>
              <a:xfrm rot="1800000">
                <a:off x="4079175" y="2891637"/>
                <a:ext cx="1868535" cy="1079427"/>
              </a:xfrm>
              <a:custGeom>
                <a:avLst/>
                <a:gdLst>
                  <a:gd name="connsiteX0" fmla="*/ 0 w 1868535"/>
                  <a:gd name="connsiteY0" fmla="*/ 1076401 h 1079427"/>
                  <a:gd name="connsiteX1" fmla="*/ 1864380 w 1868535"/>
                  <a:gd name="connsiteY1" fmla="*/ 0 h 1079427"/>
                  <a:gd name="connsiteX2" fmla="*/ 1868535 w 1868535"/>
                  <a:gd name="connsiteY2" fmla="*/ 0 h 1079427"/>
                  <a:gd name="connsiteX3" fmla="*/ 1867013 w 1868535"/>
                  <a:gd name="connsiteY3" fmla="*/ 2637 h 1079427"/>
                  <a:gd name="connsiteX4" fmla="*/ 1957 w 1868535"/>
                  <a:gd name="connsiteY4" fmla="*/ 1079427 h 1079427"/>
                  <a:gd name="connsiteX5" fmla="*/ 0 w 1868535"/>
                  <a:gd name="connsiteY5" fmla="*/ 1076401 h 10794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68535" h="1079427">
                    <a:moveTo>
                      <a:pt x="0" y="1076401"/>
                    </a:moveTo>
                    <a:lnTo>
                      <a:pt x="1864380" y="0"/>
                    </a:lnTo>
                    <a:lnTo>
                      <a:pt x="1868535" y="0"/>
                    </a:lnTo>
                    <a:lnTo>
                      <a:pt x="1867013" y="2637"/>
                    </a:lnTo>
                    <a:lnTo>
                      <a:pt x="1957" y="1079427"/>
                    </a:lnTo>
                    <a:lnTo>
                      <a:pt x="0" y="107640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03" name="شكل حر: شكل 102">
                <a:extLst>
                  <a:ext uri="{FF2B5EF4-FFF2-40B4-BE49-F238E27FC236}">
                    <a16:creationId xmlns="" xmlns:a16="http://schemas.microsoft.com/office/drawing/2014/main" id="{44D81C45-DA55-4F45-A129-5D15995C4428}"/>
                  </a:ext>
                </a:extLst>
              </p:cNvPr>
              <p:cNvSpPr/>
              <p:nvPr/>
            </p:nvSpPr>
            <p:spPr>
              <a:xfrm rot="1800000">
                <a:off x="6091864" y="3427892"/>
                <a:ext cx="3597" cy="3116"/>
              </a:xfrm>
              <a:custGeom>
                <a:avLst/>
                <a:gdLst>
                  <a:gd name="connsiteX0" fmla="*/ 0 w 3597"/>
                  <a:gd name="connsiteY0" fmla="*/ 2078 h 3116"/>
                  <a:gd name="connsiteX1" fmla="*/ 3597 w 3597"/>
                  <a:gd name="connsiteY1" fmla="*/ 0 h 3116"/>
                  <a:gd name="connsiteX2" fmla="*/ 1798 w 3597"/>
                  <a:gd name="connsiteY2" fmla="*/ 3116 h 3116"/>
                  <a:gd name="connsiteX3" fmla="*/ 0 w 3597"/>
                  <a:gd name="connsiteY3" fmla="*/ 2078 h 31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597" h="3116">
                    <a:moveTo>
                      <a:pt x="0" y="2078"/>
                    </a:moveTo>
                    <a:lnTo>
                      <a:pt x="3597" y="0"/>
                    </a:lnTo>
                    <a:lnTo>
                      <a:pt x="1798" y="3116"/>
                    </a:lnTo>
                    <a:lnTo>
                      <a:pt x="0" y="2078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02" name="شكل حر: شكل 101">
                <a:extLst>
                  <a:ext uri="{FF2B5EF4-FFF2-40B4-BE49-F238E27FC236}">
                    <a16:creationId xmlns="" xmlns:a16="http://schemas.microsoft.com/office/drawing/2014/main" id="{03A8DFA9-08CF-48D8-B61A-FDEAF9D6DA6D}"/>
                  </a:ext>
                </a:extLst>
              </p:cNvPr>
              <p:cNvSpPr/>
              <p:nvPr/>
            </p:nvSpPr>
            <p:spPr>
              <a:xfrm rot="1800000">
                <a:off x="6094979" y="3429210"/>
                <a:ext cx="1801" cy="3599"/>
              </a:xfrm>
              <a:custGeom>
                <a:avLst/>
                <a:gdLst>
                  <a:gd name="connsiteX0" fmla="*/ 0 w 1801"/>
                  <a:gd name="connsiteY0" fmla="*/ 0 h 3599"/>
                  <a:gd name="connsiteX1" fmla="*/ 1 w 1801"/>
                  <a:gd name="connsiteY1" fmla="*/ 0 h 3599"/>
                  <a:gd name="connsiteX2" fmla="*/ 1801 w 1801"/>
                  <a:gd name="connsiteY2" fmla="*/ 3117 h 3599"/>
                  <a:gd name="connsiteX3" fmla="*/ 966 w 1801"/>
                  <a:gd name="connsiteY3" fmla="*/ 3599 h 3599"/>
                  <a:gd name="connsiteX4" fmla="*/ 0 w 1801"/>
                  <a:gd name="connsiteY4" fmla="*/ 3599 h 3599"/>
                  <a:gd name="connsiteX5" fmla="*/ 0 w 1801"/>
                  <a:gd name="connsiteY5" fmla="*/ 0 h 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01" h="3599">
                    <a:moveTo>
                      <a:pt x="0" y="0"/>
                    </a:moveTo>
                    <a:lnTo>
                      <a:pt x="1" y="0"/>
                    </a:lnTo>
                    <a:lnTo>
                      <a:pt x="1801" y="3117"/>
                    </a:lnTo>
                    <a:lnTo>
                      <a:pt x="966" y="3599"/>
                    </a:lnTo>
                    <a:lnTo>
                      <a:pt x="0" y="3599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01" name="شكل حر: شكل 100">
                <a:extLst>
                  <a:ext uri="{FF2B5EF4-FFF2-40B4-BE49-F238E27FC236}">
                    <a16:creationId xmlns="" xmlns:a16="http://schemas.microsoft.com/office/drawing/2014/main" id="{E6A351EA-9D45-415C-970B-4362B2418173}"/>
                  </a:ext>
                </a:extLst>
              </p:cNvPr>
              <p:cNvSpPr/>
              <p:nvPr/>
            </p:nvSpPr>
            <p:spPr>
              <a:xfrm rot="1800000">
                <a:off x="6095310" y="3429779"/>
                <a:ext cx="3598" cy="1800"/>
              </a:xfrm>
              <a:custGeom>
                <a:avLst/>
                <a:gdLst>
                  <a:gd name="connsiteX0" fmla="*/ 0 w 3598"/>
                  <a:gd name="connsiteY0" fmla="*/ 0 h 1800"/>
                  <a:gd name="connsiteX1" fmla="*/ 0 w 3598"/>
                  <a:gd name="connsiteY1" fmla="*/ 0 h 1800"/>
                  <a:gd name="connsiteX2" fmla="*/ 3598 w 3598"/>
                  <a:gd name="connsiteY2" fmla="*/ 0 h 1800"/>
                  <a:gd name="connsiteX3" fmla="*/ 3598 w 3598"/>
                  <a:gd name="connsiteY3" fmla="*/ 965 h 1800"/>
                  <a:gd name="connsiteX4" fmla="*/ 3116 w 3598"/>
                  <a:gd name="connsiteY4" fmla="*/ 1800 h 1800"/>
                  <a:gd name="connsiteX5" fmla="*/ 0 w 3598"/>
                  <a:gd name="connsiteY5" fmla="*/ 0 h 1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598" h="1800">
                    <a:moveTo>
                      <a:pt x="0" y="0"/>
                    </a:moveTo>
                    <a:lnTo>
                      <a:pt x="0" y="0"/>
                    </a:lnTo>
                    <a:lnTo>
                      <a:pt x="3598" y="0"/>
                    </a:lnTo>
                    <a:lnTo>
                      <a:pt x="3598" y="965"/>
                    </a:lnTo>
                    <a:lnTo>
                      <a:pt x="3116" y="1800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00" name="شكل حر: شكل 99">
                <a:extLst>
                  <a:ext uri="{FF2B5EF4-FFF2-40B4-BE49-F238E27FC236}">
                    <a16:creationId xmlns="" xmlns:a16="http://schemas.microsoft.com/office/drawing/2014/main" id="{EC86725A-A4DE-4B09-AC71-91DD93F4A3FC}"/>
                  </a:ext>
                </a:extLst>
              </p:cNvPr>
              <p:cNvSpPr/>
              <p:nvPr/>
            </p:nvSpPr>
            <p:spPr>
              <a:xfrm rot="1800000">
                <a:off x="6099428" y="3428805"/>
                <a:ext cx="482" cy="1112"/>
              </a:xfrm>
              <a:custGeom>
                <a:avLst/>
                <a:gdLst>
                  <a:gd name="connsiteX0" fmla="*/ 0 w 482"/>
                  <a:gd name="connsiteY0" fmla="*/ 278 h 1112"/>
                  <a:gd name="connsiteX1" fmla="*/ 482 w 482"/>
                  <a:gd name="connsiteY1" fmla="*/ 0 h 1112"/>
                  <a:gd name="connsiteX2" fmla="*/ 482 w 482"/>
                  <a:gd name="connsiteY2" fmla="*/ 1112 h 1112"/>
                  <a:gd name="connsiteX3" fmla="*/ 0 w 482"/>
                  <a:gd name="connsiteY3" fmla="*/ 278 h 11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2" h="1112">
                    <a:moveTo>
                      <a:pt x="0" y="278"/>
                    </a:moveTo>
                    <a:lnTo>
                      <a:pt x="482" y="0"/>
                    </a:lnTo>
                    <a:lnTo>
                      <a:pt x="482" y="1112"/>
                    </a:lnTo>
                    <a:lnTo>
                      <a:pt x="0" y="278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99" name="شكل حر: شكل 98">
                <a:extLst>
                  <a:ext uri="{FF2B5EF4-FFF2-40B4-BE49-F238E27FC236}">
                    <a16:creationId xmlns="" xmlns:a16="http://schemas.microsoft.com/office/drawing/2014/main" id="{7D83B107-3ED6-463F-81AE-20E854282A7C}"/>
                  </a:ext>
                </a:extLst>
              </p:cNvPr>
              <p:cNvSpPr/>
              <p:nvPr/>
            </p:nvSpPr>
            <p:spPr>
              <a:xfrm rot="1800000">
                <a:off x="6244461" y="2890452"/>
                <a:ext cx="1868100" cy="1079999"/>
              </a:xfrm>
              <a:custGeom>
                <a:avLst/>
                <a:gdLst>
                  <a:gd name="connsiteX0" fmla="*/ 2077 w 1868100"/>
                  <a:gd name="connsiteY0" fmla="*/ 1076400 h 1079999"/>
                  <a:gd name="connsiteX1" fmla="*/ 1866458 w 1868100"/>
                  <a:gd name="connsiteY1" fmla="*/ 0 h 1079999"/>
                  <a:gd name="connsiteX2" fmla="*/ 1868100 w 1868100"/>
                  <a:gd name="connsiteY2" fmla="*/ 3208 h 1079999"/>
                  <a:gd name="connsiteX3" fmla="*/ 3044 w 1868100"/>
                  <a:gd name="connsiteY3" fmla="*/ 1079999 h 1079999"/>
                  <a:gd name="connsiteX4" fmla="*/ 0 w 1868100"/>
                  <a:gd name="connsiteY4" fmla="*/ 1079998 h 1079999"/>
                  <a:gd name="connsiteX5" fmla="*/ 2077 w 1868100"/>
                  <a:gd name="connsiteY5" fmla="*/ 1076400 h 10799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68100" h="1079999">
                    <a:moveTo>
                      <a:pt x="2077" y="1076400"/>
                    </a:moveTo>
                    <a:lnTo>
                      <a:pt x="1866458" y="0"/>
                    </a:lnTo>
                    <a:lnTo>
                      <a:pt x="1868100" y="3208"/>
                    </a:lnTo>
                    <a:lnTo>
                      <a:pt x="3044" y="1079999"/>
                    </a:lnTo>
                    <a:lnTo>
                      <a:pt x="0" y="1079998"/>
                    </a:lnTo>
                    <a:lnTo>
                      <a:pt x="2077" y="107640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98" name="شكل حر: شكل 97">
                <a:extLst>
                  <a:ext uri="{FF2B5EF4-FFF2-40B4-BE49-F238E27FC236}">
                    <a16:creationId xmlns="" xmlns:a16="http://schemas.microsoft.com/office/drawing/2014/main" id="{5FF15C94-A7FA-4711-AB6D-A908ABEA55DA}"/>
                  </a:ext>
                </a:extLst>
              </p:cNvPr>
              <p:cNvSpPr/>
              <p:nvPr/>
            </p:nvSpPr>
            <p:spPr>
              <a:xfrm rot="1800000">
                <a:off x="6099322" y="3430039"/>
                <a:ext cx="557" cy="965"/>
              </a:xfrm>
              <a:custGeom>
                <a:avLst/>
                <a:gdLst>
                  <a:gd name="connsiteX0" fmla="*/ 0 w 557"/>
                  <a:gd name="connsiteY0" fmla="*/ 0 h 965"/>
                  <a:gd name="connsiteX1" fmla="*/ 557 w 557"/>
                  <a:gd name="connsiteY1" fmla="*/ 965 h 965"/>
                  <a:gd name="connsiteX2" fmla="*/ 0 w 557"/>
                  <a:gd name="connsiteY2" fmla="*/ 965 h 965"/>
                  <a:gd name="connsiteX3" fmla="*/ 0 w 557"/>
                  <a:gd name="connsiteY3" fmla="*/ 0 h 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7" h="965">
                    <a:moveTo>
                      <a:pt x="0" y="0"/>
                    </a:moveTo>
                    <a:lnTo>
                      <a:pt x="557" y="965"/>
                    </a:lnTo>
                    <a:lnTo>
                      <a:pt x="0" y="96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97" name="شكل حر: شكل 96">
                <a:extLst>
                  <a:ext uri="{FF2B5EF4-FFF2-40B4-BE49-F238E27FC236}">
                    <a16:creationId xmlns="" xmlns:a16="http://schemas.microsoft.com/office/drawing/2014/main" id="{B297C505-EC4A-4601-8546-EC2078F1F2E5}"/>
                  </a:ext>
                </a:extLst>
              </p:cNvPr>
              <p:cNvSpPr/>
              <p:nvPr/>
            </p:nvSpPr>
            <p:spPr>
              <a:xfrm rot="1800000">
                <a:off x="6092446" y="3430907"/>
                <a:ext cx="1115" cy="483"/>
              </a:xfrm>
              <a:custGeom>
                <a:avLst/>
                <a:gdLst>
                  <a:gd name="connsiteX0" fmla="*/ 279 w 1115"/>
                  <a:gd name="connsiteY0" fmla="*/ 0 h 483"/>
                  <a:gd name="connsiteX1" fmla="*/ 1115 w 1115"/>
                  <a:gd name="connsiteY1" fmla="*/ 483 h 483"/>
                  <a:gd name="connsiteX2" fmla="*/ 0 w 1115"/>
                  <a:gd name="connsiteY2" fmla="*/ 483 h 483"/>
                  <a:gd name="connsiteX3" fmla="*/ 279 w 1115"/>
                  <a:gd name="connsiteY3" fmla="*/ 0 h 4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15" h="483">
                    <a:moveTo>
                      <a:pt x="279" y="0"/>
                    </a:moveTo>
                    <a:lnTo>
                      <a:pt x="1115" y="483"/>
                    </a:lnTo>
                    <a:lnTo>
                      <a:pt x="0" y="483"/>
                    </a:lnTo>
                    <a:lnTo>
                      <a:pt x="279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96" name="شكل حر: شكل 95">
                <a:extLst>
                  <a:ext uri="{FF2B5EF4-FFF2-40B4-BE49-F238E27FC236}">
                    <a16:creationId xmlns="" xmlns:a16="http://schemas.microsoft.com/office/drawing/2014/main" id="{2089F4E2-458F-4E11-897D-19B5DFC4B270}"/>
                  </a:ext>
                </a:extLst>
              </p:cNvPr>
              <p:cNvSpPr/>
              <p:nvPr/>
            </p:nvSpPr>
            <p:spPr>
              <a:xfrm rot="1800000">
                <a:off x="6098509" y="3430990"/>
                <a:ext cx="1318" cy="2079"/>
              </a:xfrm>
              <a:custGeom>
                <a:avLst/>
                <a:gdLst>
                  <a:gd name="connsiteX0" fmla="*/ 557 w 1318"/>
                  <a:gd name="connsiteY0" fmla="*/ 0 h 2079"/>
                  <a:gd name="connsiteX1" fmla="*/ 1318 w 1318"/>
                  <a:gd name="connsiteY1" fmla="*/ 1318 h 2079"/>
                  <a:gd name="connsiteX2" fmla="*/ 2 w 1318"/>
                  <a:gd name="connsiteY2" fmla="*/ 2079 h 2079"/>
                  <a:gd name="connsiteX3" fmla="*/ 0 w 1318"/>
                  <a:gd name="connsiteY3" fmla="*/ 2078 h 2079"/>
                  <a:gd name="connsiteX4" fmla="*/ 0 w 1318"/>
                  <a:gd name="connsiteY4" fmla="*/ 965 h 2079"/>
                  <a:gd name="connsiteX5" fmla="*/ 557 w 1318"/>
                  <a:gd name="connsiteY5" fmla="*/ 0 h 2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18" h="2079">
                    <a:moveTo>
                      <a:pt x="557" y="0"/>
                    </a:moveTo>
                    <a:lnTo>
                      <a:pt x="1318" y="1318"/>
                    </a:lnTo>
                    <a:lnTo>
                      <a:pt x="2" y="2079"/>
                    </a:lnTo>
                    <a:lnTo>
                      <a:pt x="0" y="2078"/>
                    </a:lnTo>
                    <a:lnTo>
                      <a:pt x="0" y="965"/>
                    </a:lnTo>
                    <a:lnTo>
                      <a:pt x="557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95" name="شكل حر: شكل 94">
                <a:extLst>
                  <a:ext uri="{FF2B5EF4-FFF2-40B4-BE49-F238E27FC236}">
                    <a16:creationId xmlns="" xmlns:a16="http://schemas.microsoft.com/office/drawing/2014/main" id="{8F4A8AED-F98A-4C6D-9712-BE60B7ADF76D}"/>
                  </a:ext>
                </a:extLst>
              </p:cNvPr>
              <p:cNvSpPr/>
              <p:nvPr/>
            </p:nvSpPr>
            <p:spPr>
              <a:xfrm rot="1800000">
                <a:off x="6093162" y="3431839"/>
                <a:ext cx="964" cy="556"/>
              </a:xfrm>
              <a:custGeom>
                <a:avLst/>
                <a:gdLst>
                  <a:gd name="connsiteX0" fmla="*/ 0 w 964"/>
                  <a:gd name="connsiteY0" fmla="*/ 0 h 556"/>
                  <a:gd name="connsiteX1" fmla="*/ 964 w 964"/>
                  <a:gd name="connsiteY1" fmla="*/ 0 h 556"/>
                  <a:gd name="connsiteX2" fmla="*/ 964 w 964"/>
                  <a:gd name="connsiteY2" fmla="*/ 556 h 556"/>
                  <a:gd name="connsiteX3" fmla="*/ 0 w 964"/>
                  <a:gd name="connsiteY3" fmla="*/ 0 h 5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64" h="556">
                    <a:moveTo>
                      <a:pt x="0" y="0"/>
                    </a:moveTo>
                    <a:lnTo>
                      <a:pt x="964" y="0"/>
                    </a:lnTo>
                    <a:lnTo>
                      <a:pt x="964" y="556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94" name="شكل حر: شكل 93">
                <a:extLst>
                  <a:ext uri="{FF2B5EF4-FFF2-40B4-BE49-F238E27FC236}">
                    <a16:creationId xmlns="" xmlns:a16="http://schemas.microsoft.com/office/drawing/2014/main" id="{1984D634-70F0-4D17-9B3E-DFF618FECBCC}"/>
                  </a:ext>
                </a:extLst>
              </p:cNvPr>
              <p:cNvSpPr/>
              <p:nvPr/>
            </p:nvSpPr>
            <p:spPr>
              <a:xfrm rot="1800000">
                <a:off x="6097108" y="3432062"/>
                <a:ext cx="965" cy="837"/>
              </a:xfrm>
              <a:custGeom>
                <a:avLst/>
                <a:gdLst>
                  <a:gd name="connsiteX0" fmla="*/ 483 w 965"/>
                  <a:gd name="connsiteY0" fmla="*/ 0 h 837"/>
                  <a:gd name="connsiteX1" fmla="*/ 965 w 965"/>
                  <a:gd name="connsiteY1" fmla="*/ 278 h 837"/>
                  <a:gd name="connsiteX2" fmla="*/ 965 w 965"/>
                  <a:gd name="connsiteY2" fmla="*/ 279 h 837"/>
                  <a:gd name="connsiteX3" fmla="*/ 0 w 965"/>
                  <a:gd name="connsiteY3" fmla="*/ 837 h 837"/>
                  <a:gd name="connsiteX4" fmla="*/ 483 w 965"/>
                  <a:gd name="connsiteY4" fmla="*/ 0 h 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65" h="837">
                    <a:moveTo>
                      <a:pt x="483" y="0"/>
                    </a:moveTo>
                    <a:lnTo>
                      <a:pt x="965" y="278"/>
                    </a:lnTo>
                    <a:lnTo>
                      <a:pt x="965" y="279"/>
                    </a:lnTo>
                    <a:lnTo>
                      <a:pt x="0" y="837"/>
                    </a:lnTo>
                    <a:lnTo>
                      <a:pt x="483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93" name="شكل حر: شكل 92">
                <a:extLst>
                  <a:ext uri="{FF2B5EF4-FFF2-40B4-BE49-F238E27FC236}">
                    <a16:creationId xmlns="" xmlns:a16="http://schemas.microsoft.com/office/drawing/2014/main" id="{D2EC0FA7-CE70-4991-BEFB-3589B862CF36}"/>
                  </a:ext>
                </a:extLst>
              </p:cNvPr>
              <p:cNvSpPr/>
              <p:nvPr/>
            </p:nvSpPr>
            <p:spPr>
              <a:xfrm rot="1800000">
                <a:off x="4620355" y="3037760"/>
                <a:ext cx="1079169" cy="1866749"/>
              </a:xfrm>
              <a:custGeom>
                <a:avLst/>
                <a:gdLst>
                  <a:gd name="connsiteX0" fmla="*/ 1075568 w 1079169"/>
                  <a:gd name="connsiteY0" fmla="*/ 2079 h 1866749"/>
                  <a:gd name="connsiteX1" fmla="*/ 1079169 w 1079169"/>
                  <a:gd name="connsiteY1" fmla="*/ 0 h 1866749"/>
                  <a:gd name="connsiteX2" fmla="*/ 1079169 w 1079169"/>
                  <a:gd name="connsiteY2" fmla="*/ 3043 h 1866749"/>
                  <a:gd name="connsiteX3" fmla="*/ 3158 w 1079169"/>
                  <a:gd name="connsiteY3" fmla="*/ 1866749 h 1866749"/>
                  <a:gd name="connsiteX4" fmla="*/ 0 w 1079169"/>
                  <a:gd name="connsiteY4" fmla="*/ 1865018 h 1866749"/>
                  <a:gd name="connsiteX5" fmla="*/ 1075568 w 1079169"/>
                  <a:gd name="connsiteY5" fmla="*/ 2079 h 18667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79169" h="1866749">
                    <a:moveTo>
                      <a:pt x="1075568" y="2079"/>
                    </a:moveTo>
                    <a:lnTo>
                      <a:pt x="1079169" y="0"/>
                    </a:lnTo>
                    <a:lnTo>
                      <a:pt x="1079169" y="3043"/>
                    </a:lnTo>
                    <a:lnTo>
                      <a:pt x="3158" y="1866749"/>
                    </a:lnTo>
                    <a:lnTo>
                      <a:pt x="0" y="1865018"/>
                    </a:lnTo>
                    <a:lnTo>
                      <a:pt x="1075568" y="2079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92" name="شكل حر: شكل 91">
                <a:extLst>
                  <a:ext uri="{FF2B5EF4-FFF2-40B4-BE49-F238E27FC236}">
                    <a16:creationId xmlns="" xmlns:a16="http://schemas.microsoft.com/office/drawing/2014/main" id="{795C322A-732B-4838-83C3-104B19C658ED}"/>
                  </a:ext>
                </a:extLst>
              </p:cNvPr>
              <p:cNvSpPr/>
              <p:nvPr/>
            </p:nvSpPr>
            <p:spPr>
              <a:xfrm rot="1800000">
                <a:off x="6093731" y="3432549"/>
                <a:ext cx="2078" cy="1317"/>
              </a:xfrm>
              <a:custGeom>
                <a:avLst/>
                <a:gdLst>
                  <a:gd name="connsiteX0" fmla="*/ 0 w 2078"/>
                  <a:gd name="connsiteY0" fmla="*/ 557 h 1317"/>
                  <a:gd name="connsiteX1" fmla="*/ 965 w 2078"/>
                  <a:gd name="connsiteY1" fmla="*/ 0 h 1317"/>
                  <a:gd name="connsiteX2" fmla="*/ 2078 w 2078"/>
                  <a:gd name="connsiteY2" fmla="*/ 0 h 1317"/>
                  <a:gd name="connsiteX3" fmla="*/ 1317 w 2078"/>
                  <a:gd name="connsiteY3" fmla="*/ 1317 h 1317"/>
                  <a:gd name="connsiteX4" fmla="*/ 0 w 2078"/>
                  <a:gd name="connsiteY4" fmla="*/ 557 h 13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78" h="1317">
                    <a:moveTo>
                      <a:pt x="0" y="557"/>
                    </a:moveTo>
                    <a:lnTo>
                      <a:pt x="965" y="0"/>
                    </a:lnTo>
                    <a:lnTo>
                      <a:pt x="2078" y="0"/>
                    </a:lnTo>
                    <a:lnTo>
                      <a:pt x="1317" y="1317"/>
                    </a:lnTo>
                    <a:lnTo>
                      <a:pt x="0" y="557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91" name="شكل حر: شكل 90">
                <a:extLst>
                  <a:ext uri="{FF2B5EF4-FFF2-40B4-BE49-F238E27FC236}">
                    <a16:creationId xmlns="" xmlns:a16="http://schemas.microsoft.com/office/drawing/2014/main" id="{8C77DA57-463B-441C-8C4D-CCE63D7DE2C3}"/>
                  </a:ext>
                </a:extLst>
              </p:cNvPr>
              <p:cNvSpPr/>
              <p:nvPr/>
            </p:nvSpPr>
            <p:spPr>
              <a:xfrm rot="1800000">
                <a:off x="6095944" y="3432328"/>
                <a:ext cx="834" cy="963"/>
              </a:xfrm>
              <a:custGeom>
                <a:avLst/>
                <a:gdLst>
                  <a:gd name="connsiteX0" fmla="*/ 0 w 834"/>
                  <a:gd name="connsiteY0" fmla="*/ 481 h 963"/>
                  <a:gd name="connsiteX1" fmla="*/ 834 w 834"/>
                  <a:gd name="connsiteY1" fmla="*/ 0 h 963"/>
                  <a:gd name="connsiteX2" fmla="*/ 278 w 834"/>
                  <a:gd name="connsiteY2" fmla="*/ 963 h 963"/>
                  <a:gd name="connsiteX3" fmla="*/ 0 w 834"/>
                  <a:gd name="connsiteY3" fmla="*/ 481 h 9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34" h="963">
                    <a:moveTo>
                      <a:pt x="0" y="481"/>
                    </a:moveTo>
                    <a:lnTo>
                      <a:pt x="834" y="0"/>
                    </a:lnTo>
                    <a:lnTo>
                      <a:pt x="278" y="963"/>
                    </a:lnTo>
                    <a:lnTo>
                      <a:pt x="0" y="48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90" name="شكل حر: شكل 89">
                <a:extLst>
                  <a:ext uri="{FF2B5EF4-FFF2-40B4-BE49-F238E27FC236}">
                    <a16:creationId xmlns="" xmlns:a16="http://schemas.microsoft.com/office/drawing/2014/main" id="{A9A380AA-B737-4A5E-B1DC-024B616F34B1}"/>
                  </a:ext>
                </a:extLst>
              </p:cNvPr>
              <p:cNvSpPr/>
              <p:nvPr/>
            </p:nvSpPr>
            <p:spPr>
              <a:xfrm rot="1800000">
                <a:off x="6097521" y="3433158"/>
                <a:ext cx="2636" cy="1521"/>
              </a:xfrm>
              <a:custGeom>
                <a:avLst/>
                <a:gdLst>
                  <a:gd name="connsiteX0" fmla="*/ 0 w 2636"/>
                  <a:gd name="connsiteY0" fmla="*/ 0 h 1521"/>
                  <a:gd name="connsiteX1" fmla="*/ 2 w 2636"/>
                  <a:gd name="connsiteY1" fmla="*/ 0 h 1521"/>
                  <a:gd name="connsiteX2" fmla="*/ 2635 w 2636"/>
                  <a:gd name="connsiteY2" fmla="*/ 1520 h 1521"/>
                  <a:gd name="connsiteX3" fmla="*/ 2636 w 2636"/>
                  <a:gd name="connsiteY3" fmla="*/ 1521 h 1521"/>
                  <a:gd name="connsiteX4" fmla="*/ 0 w 2636"/>
                  <a:gd name="connsiteY4" fmla="*/ 1521 h 1521"/>
                  <a:gd name="connsiteX5" fmla="*/ 0 w 2636"/>
                  <a:gd name="connsiteY5" fmla="*/ 0 h 1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36" h="1521">
                    <a:moveTo>
                      <a:pt x="0" y="0"/>
                    </a:moveTo>
                    <a:lnTo>
                      <a:pt x="2" y="0"/>
                    </a:lnTo>
                    <a:lnTo>
                      <a:pt x="2635" y="1520"/>
                    </a:lnTo>
                    <a:lnTo>
                      <a:pt x="2636" y="1521"/>
                    </a:lnTo>
                    <a:lnTo>
                      <a:pt x="0" y="1521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89" name="شكل حر: شكل 88">
                <a:extLst>
                  <a:ext uri="{FF2B5EF4-FFF2-40B4-BE49-F238E27FC236}">
                    <a16:creationId xmlns="" xmlns:a16="http://schemas.microsoft.com/office/drawing/2014/main" id="{8C3352D6-15F0-4403-8239-4540326A2E8F}"/>
                  </a:ext>
                </a:extLst>
              </p:cNvPr>
              <p:cNvSpPr/>
              <p:nvPr/>
            </p:nvSpPr>
            <p:spPr>
              <a:xfrm rot="1800000">
                <a:off x="5955107" y="3969572"/>
                <a:ext cx="2153421" cy="3600"/>
              </a:xfrm>
              <a:custGeom>
                <a:avLst/>
                <a:gdLst>
                  <a:gd name="connsiteX0" fmla="*/ 0 w 2153421"/>
                  <a:gd name="connsiteY0" fmla="*/ 1318 h 3600"/>
                  <a:gd name="connsiteX1" fmla="*/ 2284 w 2153421"/>
                  <a:gd name="connsiteY1" fmla="*/ 0 h 3600"/>
                  <a:gd name="connsiteX2" fmla="*/ 2153421 w 2153421"/>
                  <a:gd name="connsiteY2" fmla="*/ 0 h 3600"/>
                  <a:gd name="connsiteX3" fmla="*/ 2153341 w 2153421"/>
                  <a:gd name="connsiteY3" fmla="*/ 3600 h 3600"/>
                  <a:gd name="connsiteX4" fmla="*/ 1319 w 2153421"/>
                  <a:gd name="connsiteY4" fmla="*/ 3600 h 3600"/>
                  <a:gd name="connsiteX5" fmla="*/ 1317 w 2153421"/>
                  <a:gd name="connsiteY5" fmla="*/ 3599 h 3600"/>
                  <a:gd name="connsiteX6" fmla="*/ 0 w 2153421"/>
                  <a:gd name="connsiteY6" fmla="*/ 1318 h 3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153421" h="3600">
                    <a:moveTo>
                      <a:pt x="0" y="1318"/>
                    </a:moveTo>
                    <a:lnTo>
                      <a:pt x="2284" y="0"/>
                    </a:lnTo>
                    <a:lnTo>
                      <a:pt x="2153421" y="0"/>
                    </a:lnTo>
                    <a:lnTo>
                      <a:pt x="2153341" y="3600"/>
                    </a:lnTo>
                    <a:lnTo>
                      <a:pt x="1319" y="3600"/>
                    </a:lnTo>
                    <a:lnTo>
                      <a:pt x="1317" y="3599"/>
                    </a:lnTo>
                    <a:lnTo>
                      <a:pt x="0" y="1318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88" name="شكل حر: شكل 87">
                <a:extLst>
                  <a:ext uri="{FF2B5EF4-FFF2-40B4-BE49-F238E27FC236}">
                    <a16:creationId xmlns="" xmlns:a16="http://schemas.microsoft.com/office/drawing/2014/main" id="{86D4647D-1639-4EF8-ACA2-48F48D303769}"/>
                  </a:ext>
                </a:extLst>
              </p:cNvPr>
              <p:cNvSpPr/>
              <p:nvPr/>
            </p:nvSpPr>
            <p:spPr>
              <a:xfrm rot="1800000">
                <a:off x="6095240" y="3433361"/>
                <a:ext cx="1521" cy="2635"/>
              </a:xfrm>
              <a:custGeom>
                <a:avLst/>
                <a:gdLst>
                  <a:gd name="connsiteX0" fmla="*/ 0 w 1521"/>
                  <a:gd name="connsiteY0" fmla="*/ 0 h 2635"/>
                  <a:gd name="connsiteX1" fmla="*/ 1521 w 1521"/>
                  <a:gd name="connsiteY1" fmla="*/ 0 h 2635"/>
                  <a:gd name="connsiteX2" fmla="*/ 1521 w 1521"/>
                  <a:gd name="connsiteY2" fmla="*/ 2635 h 2635"/>
                  <a:gd name="connsiteX3" fmla="*/ 0 w 1521"/>
                  <a:gd name="connsiteY3" fmla="*/ 0 h 26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21" h="2635">
                    <a:moveTo>
                      <a:pt x="0" y="0"/>
                    </a:moveTo>
                    <a:lnTo>
                      <a:pt x="1521" y="0"/>
                    </a:lnTo>
                    <a:lnTo>
                      <a:pt x="1521" y="263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87" name="شكل حر: شكل 86">
                <a:extLst>
                  <a:ext uri="{FF2B5EF4-FFF2-40B4-BE49-F238E27FC236}">
                    <a16:creationId xmlns="" xmlns:a16="http://schemas.microsoft.com/office/drawing/2014/main" id="{D0A3B2EF-3F46-4960-92D4-319325F6C91A}"/>
                  </a:ext>
                </a:extLst>
              </p:cNvPr>
              <p:cNvSpPr/>
              <p:nvPr/>
            </p:nvSpPr>
            <p:spPr>
              <a:xfrm rot="1800000">
                <a:off x="5554924" y="3289901"/>
                <a:ext cx="3600" cy="2153503"/>
              </a:xfrm>
              <a:custGeom>
                <a:avLst/>
                <a:gdLst>
                  <a:gd name="connsiteX0" fmla="*/ 1318 w 3600"/>
                  <a:gd name="connsiteY0" fmla="*/ 0 h 2153503"/>
                  <a:gd name="connsiteX1" fmla="*/ 3600 w 3600"/>
                  <a:gd name="connsiteY1" fmla="*/ 1318 h 2153503"/>
                  <a:gd name="connsiteX2" fmla="*/ 3600 w 3600"/>
                  <a:gd name="connsiteY2" fmla="*/ 2153503 h 2153503"/>
                  <a:gd name="connsiteX3" fmla="*/ 0 w 3600"/>
                  <a:gd name="connsiteY3" fmla="*/ 2153422 h 2153503"/>
                  <a:gd name="connsiteX4" fmla="*/ 0 w 3600"/>
                  <a:gd name="connsiteY4" fmla="*/ 2284 h 2153503"/>
                  <a:gd name="connsiteX5" fmla="*/ 1318 w 3600"/>
                  <a:gd name="connsiteY5" fmla="*/ 0 h 21535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0" h="2153503">
                    <a:moveTo>
                      <a:pt x="1318" y="0"/>
                    </a:moveTo>
                    <a:lnTo>
                      <a:pt x="3600" y="1318"/>
                    </a:lnTo>
                    <a:lnTo>
                      <a:pt x="3600" y="2153503"/>
                    </a:lnTo>
                    <a:lnTo>
                      <a:pt x="0" y="2153422"/>
                    </a:lnTo>
                    <a:lnTo>
                      <a:pt x="0" y="2284"/>
                    </a:lnTo>
                    <a:lnTo>
                      <a:pt x="1318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86" name="شكل حر: شكل 85">
                <a:extLst>
                  <a:ext uri="{FF2B5EF4-FFF2-40B4-BE49-F238E27FC236}">
                    <a16:creationId xmlns="" xmlns:a16="http://schemas.microsoft.com/office/drawing/2014/main" id="{4A320A16-546B-4BF3-890F-AB11E1B2A594}"/>
                  </a:ext>
                </a:extLst>
              </p:cNvPr>
              <p:cNvSpPr/>
              <p:nvPr/>
            </p:nvSpPr>
            <p:spPr>
              <a:xfrm rot="1800000">
                <a:off x="5705125" y="3828710"/>
                <a:ext cx="1862941" cy="1078727"/>
              </a:xfrm>
              <a:custGeom>
                <a:avLst/>
                <a:gdLst>
                  <a:gd name="connsiteX0" fmla="*/ 0 w 1862941"/>
                  <a:gd name="connsiteY0" fmla="*/ 0 h 1078727"/>
                  <a:gd name="connsiteX1" fmla="*/ 1 w 1862941"/>
                  <a:gd name="connsiteY1" fmla="*/ 0 h 1078727"/>
                  <a:gd name="connsiteX2" fmla="*/ 1862941 w 1862941"/>
                  <a:gd name="connsiteY2" fmla="*/ 1075569 h 1078727"/>
                  <a:gd name="connsiteX3" fmla="*/ 1861211 w 1862941"/>
                  <a:gd name="connsiteY3" fmla="*/ 1078727 h 1078727"/>
                  <a:gd name="connsiteX4" fmla="*/ 3600 w 1862941"/>
                  <a:gd name="connsiteY4" fmla="*/ 6235 h 1078727"/>
                  <a:gd name="connsiteX5" fmla="*/ 0 w 1862941"/>
                  <a:gd name="connsiteY5" fmla="*/ 0 h 10787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62941" h="1078727">
                    <a:moveTo>
                      <a:pt x="0" y="0"/>
                    </a:moveTo>
                    <a:lnTo>
                      <a:pt x="1" y="0"/>
                    </a:lnTo>
                    <a:lnTo>
                      <a:pt x="1862941" y="1075569"/>
                    </a:lnTo>
                    <a:lnTo>
                      <a:pt x="1861211" y="1078727"/>
                    </a:lnTo>
                    <a:lnTo>
                      <a:pt x="3600" y="623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85" name="شكل حر: شكل 84">
                <a:extLst>
                  <a:ext uri="{FF2B5EF4-FFF2-40B4-BE49-F238E27FC236}">
                    <a16:creationId xmlns="" xmlns:a16="http://schemas.microsoft.com/office/drawing/2014/main" id="{11C4BFBC-1A72-40A9-852F-56E188D74878}"/>
                  </a:ext>
                </a:extLst>
              </p:cNvPr>
              <p:cNvSpPr/>
              <p:nvPr/>
            </p:nvSpPr>
            <p:spPr>
              <a:xfrm rot="1800000">
                <a:off x="5557597" y="3581166"/>
                <a:ext cx="1079427" cy="1864380"/>
              </a:xfrm>
              <a:custGeom>
                <a:avLst/>
                <a:gdLst>
                  <a:gd name="connsiteX0" fmla="*/ 0 w 1079427"/>
                  <a:gd name="connsiteY0" fmla="*/ 0 h 1864380"/>
                  <a:gd name="connsiteX1" fmla="*/ 6236 w 1079427"/>
                  <a:gd name="connsiteY1" fmla="*/ 3600 h 1864380"/>
                  <a:gd name="connsiteX2" fmla="*/ 1079427 w 1079427"/>
                  <a:gd name="connsiteY2" fmla="*/ 1862423 h 1864380"/>
                  <a:gd name="connsiteX3" fmla="*/ 1076401 w 1079427"/>
                  <a:gd name="connsiteY3" fmla="*/ 1864380 h 1864380"/>
                  <a:gd name="connsiteX4" fmla="*/ 0 w 1079427"/>
                  <a:gd name="connsiteY4" fmla="*/ 0 h 18643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79427" h="1864380">
                    <a:moveTo>
                      <a:pt x="0" y="0"/>
                    </a:moveTo>
                    <a:lnTo>
                      <a:pt x="6236" y="3600"/>
                    </a:lnTo>
                    <a:lnTo>
                      <a:pt x="1079427" y="1862423"/>
                    </a:lnTo>
                    <a:lnTo>
                      <a:pt x="1076401" y="1864380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81" name="شكل حر: شكل 80">
                <a:extLst>
                  <a:ext uri="{FF2B5EF4-FFF2-40B4-BE49-F238E27FC236}">
                    <a16:creationId xmlns="" xmlns:a16="http://schemas.microsoft.com/office/drawing/2014/main" id="{79635FD5-6C40-478B-A766-B3EA0D4E5474}"/>
                  </a:ext>
                </a:extLst>
              </p:cNvPr>
              <p:cNvSpPr/>
              <p:nvPr/>
            </p:nvSpPr>
            <p:spPr>
              <a:xfrm rot="1800000">
                <a:off x="4819689" y="1216399"/>
                <a:ext cx="1869175" cy="1870613"/>
              </a:xfrm>
              <a:custGeom>
                <a:avLst/>
                <a:gdLst>
                  <a:gd name="connsiteX0" fmla="*/ 789176 w 1869175"/>
                  <a:gd name="connsiteY0" fmla="*/ 0 h 1870613"/>
                  <a:gd name="connsiteX1" fmla="*/ 1869175 w 1869175"/>
                  <a:gd name="connsiteY1" fmla="*/ 1870613 h 1870613"/>
                  <a:gd name="connsiteX2" fmla="*/ 0 w 1869175"/>
                  <a:gd name="connsiteY2" fmla="*/ 791444 h 1870613"/>
                  <a:gd name="connsiteX3" fmla="*/ 27880 w 1869175"/>
                  <a:gd name="connsiteY3" fmla="*/ 740565 h 1870613"/>
                  <a:gd name="connsiteX4" fmla="*/ 789176 w 1869175"/>
                  <a:gd name="connsiteY4" fmla="*/ 0 h 1870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69175" h="1870613">
                    <a:moveTo>
                      <a:pt x="789176" y="0"/>
                    </a:moveTo>
                    <a:lnTo>
                      <a:pt x="1869175" y="1870613"/>
                    </a:lnTo>
                    <a:lnTo>
                      <a:pt x="0" y="791444"/>
                    </a:lnTo>
                    <a:lnTo>
                      <a:pt x="27880" y="740565"/>
                    </a:lnTo>
                    <a:cubicBezTo>
                      <a:pt x="209803" y="443551"/>
                      <a:pt x="466328" y="186396"/>
                      <a:pt x="789176" y="0"/>
                    </a:cubicBezTo>
                    <a:close/>
                  </a:path>
                </a:pathLst>
              </a:cu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80" name="شكل حر: شكل 79">
                <a:extLst>
                  <a:ext uri="{FF2B5EF4-FFF2-40B4-BE49-F238E27FC236}">
                    <a16:creationId xmlns="" xmlns:a16="http://schemas.microsoft.com/office/drawing/2014/main" id="{A10E28C9-3395-4009-B6DB-BDE16E285A12}"/>
                  </a:ext>
                </a:extLst>
              </p:cNvPr>
              <p:cNvSpPr/>
              <p:nvPr/>
            </p:nvSpPr>
            <p:spPr>
              <a:xfrm rot="1800000">
                <a:off x="5633049" y="1145319"/>
                <a:ext cx="1076791" cy="2152432"/>
              </a:xfrm>
              <a:custGeom>
                <a:avLst/>
                <a:gdLst>
                  <a:gd name="connsiteX0" fmla="*/ 0 w 1076791"/>
                  <a:gd name="connsiteY0" fmla="*/ 287376 h 2152432"/>
                  <a:gd name="connsiteX1" fmla="*/ 193627 w 1076791"/>
                  <a:gd name="connsiteY1" fmla="*/ 188253 h 2152432"/>
                  <a:gd name="connsiteX2" fmla="*/ 1018788 w 1076791"/>
                  <a:gd name="connsiteY2" fmla="*/ 0 h 2152432"/>
                  <a:gd name="connsiteX3" fmla="*/ 1076791 w 1076791"/>
                  <a:gd name="connsiteY3" fmla="*/ 1295 h 2152432"/>
                  <a:gd name="connsiteX4" fmla="*/ 1076791 w 1076791"/>
                  <a:gd name="connsiteY4" fmla="*/ 2152432 h 2152432"/>
                  <a:gd name="connsiteX5" fmla="*/ 0 w 1076791"/>
                  <a:gd name="connsiteY5" fmla="*/ 287376 h 21524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76791" h="2152432">
                    <a:moveTo>
                      <a:pt x="0" y="287376"/>
                    </a:moveTo>
                    <a:lnTo>
                      <a:pt x="193627" y="188253"/>
                    </a:lnTo>
                    <a:cubicBezTo>
                      <a:pt x="459914" y="68572"/>
                      <a:pt x="740241" y="7234"/>
                      <a:pt x="1018788" y="0"/>
                    </a:cubicBezTo>
                    <a:lnTo>
                      <a:pt x="1076791" y="1295"/>
                    </a:lnTo>
                    <a:lnTo>
                      <a:pt x="1076791" y="2152432"/>
                    </a:lnTo>
                    <a:lnTo>
                      <a:pt x="0" y="287376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79" name="شكل حر: شكل 78">
                <a:extLst>
                  <a:ext uri="{FF2B5EF4-FFF2-40B4-BE49-F238E27FC236}">
                    <a16:creationId xmlns="" xmlns:a16="http://schemas.microsoft.com/office/drawing/2014/main" id="{F553323B-7C8E-49CD-B850-B2A3EE85D07B}"/>
                  </a:ext>
                </a:extLst>
              </p:cNvPr>
              <p:cNvSpPr/>
              <p:nvPr/>
            </p:nvSpPr>
            <p:spPr>
              <a:xfrm rot="1800000">
                <a:off x="4351727" y="1883683"/>
                <a:ext cx="2151139" cy="1076011"/>
              </a:xfrm>
              <a:custGeom>
                <a:avLst/>
                <a:gdLst>
                  <a:gd name="connsiteX0" fmla="*/ 287432 w 2151139"/>
                  <a:gd name="connsiteY0" fmla="*/ 0 h 1076011"/>
                  <a:gd name="connsiteX1" fmla="*/ 2151139 w 2151139"/>
                  <a:gd name="connsiteY1" fmla="*/ 1076011 h 1076011"/>
                  <a:gd name="connsiteX2" fmla="*/ 0 w 2151139"/>
                  <a:gd name="connsiteY2" fmla="*/ 1076011 h 1076011"/>
                  <a:gd name="connsiteX3" fmla="*/ 3357 w 2151139"/>
                  <a:gd name="connsiteY3" fmla="*/ 925686 h 1076011"/>
                  <a:gd name="connsiteX4" fmla="*/ 216907 w 2151139"/>
                  <a:gd name="connsiteY4" fmla="*/ 128707 h 1076011"/>
                  <a:gd name="connsiteX5" fmla="*/ 287432 w 2151139"/>
                  <a:gd name="connsiteY5" fmla="*/ 0 h 10760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51139" h="1076011">
                    <a:moveTo>
                      <a:pt x="287432" y="0"/>
                    </a:moveTo>
                    <a:lnTo>
                      <a:pt x="2151139" y="1076011"/>
                    </a:lnTo>
                    <a:lnTo>
                      <a:pt x="0" y="1076011"/>
                    </a:lnTo>
                    <a:lnTo>
                      <a:pt x="3357" y="925686"/>
                    </a:lnTo>
                    <a:cubicBezTo>
                      <a:pt x="22910" y="649018"/>
                      <a:pt x="95506" y="378085"/>
                      <a:pt x="216907" y="128707"/>
                    </a:cubicBezTo>
                    <a:lnTo>
                      <a:pt x="287432" y="0"/>
                    </a:lnTo>
                    <a:close/>
                  </a:path>
                </a:pathLst>
              </a:custGeom>
              <a:solidFill>
                <a:srgbClr val="147FF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78" name="شكل حر: شكل 77">
                <a:extLst>
                  <a:ext uri="{FF2B5EF4-FFF2-40B4-BE49-F238E27FC236}">
                    <a16:creationId xmlns="" xmlns:a16="http://schemas.microsoft.com/office/drawing/2014/main" id="{BC385F61-4E81-43CB-8BF0-35507DA592E6}"/>
                  </a:ext>
                </a:extLst>
              </p:cNvPr>
              <p:cNvSpPr/>
              <p:nvPr/>
            </p:nvSpPr>
            <p:spPr>
              <a:xfrm rot="1800000">
                <a:off x="6568191" y="1686428"/>
                <a:ext cx="1075569" cy="2152023"/>
              </a:xfrm>
              <a:custGeom>
                <a:avLst/>
                <a:gdLst>
                  <a:gd name="connsiteX0" fmla="*/ 0 w 1075569"/>
                  <a:gd name="connsiteY0" fmla="*/ 0 h 2152023"/>
                  <a:gd name="connsiteX1" fmla="*/ 146727 w 1075569"/>
                  <a:gd name="connsiteY1" fmla="*/ 3277 h 2152023"/>
                  <a:gd name="connsiteX2" fmla="*/ 943706 w 1075569"/>
                  <a:gd name="connsiteY2" fmla="*/ 216827 h 2152023"/>
                  <a:gd name="connsiteX3" fmla="*/ 1075569 w 1075569"/>
                  <a:gd name="connsiteY3" fmla="*/ 289082 h 2152023"/>
                  <a:gd name="connsiteX4" fmla="*/ 0 w 1075569"/>
                  <a:gd name="connsiteY4" fmla="*/ 2152023 h 2152023"/>
                  <a:gd name="connsiteX5" fmla="*/ 0 w 1075569"/>
                  <a:gd name="connsiteY5" fmla="*/ 0 h 21520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75569" h="2152023">
                    <a:moveTo>
                      <a:pt x="0" y="0"/>
                    </a:moveTo>
                    <a:lnTo>
                      <a:pt x="146727" y="3277"/>
                    </a:lnTo>
                    <a:cubicBezTo>
                      <a:pt x="423395" y="22830"/>
                      <a:pt x="694328" y="95426"/>
                      <a:pt x="943706" y="216827"/>
                    </a:cubicBezTo>
                    <a:lnTo>
                      <a:pt x="1075569" y="289082"/>
                    </a:lnTo>
                    <a:lnTo>
                      <a:pt x="0" y="21520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75" name="شكل حر: شكل 74">
                <a:extLst>
                  <a:ext uri="{FF2B5EF4-FFF2-40B4-BE49-F238E27FC236}">
                    <a16:creationId xmlns="" xmlns:a16="http://schemas.microsoft.com/office/drawing/2014/main" id="{E54447F5-E314-41E7-9B38-0D2B0A3759C8}"/>
                  </a:ext>
                </a:extLst>
              </p:cNvPr>
              <p:cNvSpPr/>
              <p:nvPr/>
            </p:nvSpPr>
            <p:spPr>
              <a:xfrm rot="1800000">
                <a:off x="3810551" y="2818545"/>
                <a:ext cx="2153399" cy="1076401"/>
              </a:xfrm>
              <a:custGeom>
                <a:avLst/>
                <a:gdLst>
                  <a:gd name="connsiteX0" fmla="*/ 1215 w 2153399"/>
                  <a:gd name="connsiteY0" fmla="*/ 0 h 1076401"/>
                  <a:gd name="connsiteX1" fmla="*/ 2153399 w 2153399"/>
                  <a:gd name="connsiteY1" fmla="*/ 0 h 1076401"/>
                  <a:gd name="connsiteX2" fmla="*/ 289019 w 2153399"/>
                  <a:gd name="connsiteY2" fmla="*/ 1076401 h 1076401"/>
                  <a:gd name="connsiteX3" fmla="*/ 0 w 2153399"/>
                  <a:gd name="connsiteY3" fmla="*/ 54405 h 1076401"/>
                  <a:gd name="connsiteX4" fmla="*/ 1215 w 2153399"/>
                  <a:gd name="connsiteY4" fmla="*/ 0 h 10764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3399" h="1076401">
                    <a:moveTo>
                      <a:pt x="1215" y="0"/>
                    </a:moveTo>
                    <a:lnTo>
                      <a:pt x="2153399" y="0"/>
                    </a:lnTo>
                    <a:lnTo>
                      <a:pt x="289019" y="1076401"/>
                    </a:lnTo>
                    <a:cubicBezTo>
                      <a:pt x="102623" y="753553"/>
                      <a:pt x="9043" y="402588"/>
                      <a:pt x="0" y="54405"/>
                    </a:cubicBezTo>
                    <a:lnTo>
                      <a:pt x="1215" y="0"/>
                    </a:lnTo>
                    <a:close/>
                  </a:path>
                </a:pathLst>
              </a:custGeom>
              <a:solidFill>
                <a:srgbClr val="FFFF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74" name="شكل حر: شكل 73">
                <a:extLst>
                  <a:ext uri="{FF2B5EF4-FFF2-40B4-BE49-F238E27FC236}">
                    <a16:creationId xmlns="" xmlns:a16="http://schemas.microsoft.com/office/drawing/2014/main" id="{B8DC3959-6E83-4996-ABC2-B44EF7EB3E59}"/>
                  </a:ext>
                </a:extLst>
              </p:cNvPr>
              <p:cNvSpPr/>
              <p:nvPr/>
            </p:nvSpPr>
            <p:spPr>
              <a:xfrm rot="1800000">
                <a:off x="6452790" y="2154393"/>
                <a:ext cx="1864381" cy="1863847"/>
              </a:xfrm>
              <a:custGeom>
                <a:avLst/>
                <a:gdLst>
                  <a:gd name="connsiteX0" fmla="*/ 1076092 w 1864381"/>
                  <a:gd name="connsiteY0" fmla="*/ 0 h 1863847"/>
                  <a:gd name="connsiteX1" fmla="*/ 1123816 w 1864381"/>
                  <a:gd name="connsiteY1" fmla="*/ 26151 h 1863847"/>
                  <a:gd name="connsiteX2" fmla="*/ 1864381 w 1864381"/>
                  <a:gd name="connsiteY2" fmla="*/ 787447 h 1863847"/>
                  <a:gd name="connsiteX3" fmla="*/ 0 w 1864381"/>
                  <a:gd name="connsiteY3" fmla="*/ 1863847 h 1863847"/>
                  <a:gd name="connsiteX4" fmla="*/ 1076092 w 1864381"/>
                  <a:gd name="connsiteY4" fmla="*/ 0 h 18638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64381" h="1863847">
                    <a:moveTo>
                      <a:pt x="1076092" y="0"/>
                    </a:moveTo>
                    <a:lnTo>
                      <a:pt x="1123816" y="26151"/>
                    </a:lnTo>
                    <a:cubicBezTo>
                      <a:pt x="1420830" y="208074"/>
                      <a:pt x="1677984" y="464599"/>
                      <a:pt x="1864381" y="787447"/>
                    </a:cubicBezTo>
                    <a:lnTo>
                      <a:pt x="0" y="1863847"/>
                    </a:lnTo>
                    <a:lnTo>
                      <a:pt x="1076092" y="0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73" name="شكل حر: شكل 72">
                <a:extLst>
                  <a:ext uri="{FF2B5EF4-FFF2-40B4-BE49-F238E27FC236}">
                    <a16:creationId xmlns="" xmlns:a16="http://schemas.microsoft.com/office/drawing/2014/main" id="{773D37F3-CDEC-4547-A299-6C2D39E13B26}"/>
                  </a:ext>
                </a:extLst>
              </p:cNvPr>
              <p:cNvSpPr/>
              <p:nvPr/>
            </p:nvSpPr>
            <p:spPr>
              <a:xfrm rot="1800000">
                <a:off x="6097662" y="3422801"/>
                <a:ext cx="2079" cy="7200"/>
              </a:xfrm>
              <a:custGeom>
                <a:avLst/>
                <a:gdLst>
                  <a:gd name="connsiteX0" fmla="*/ 0 w 2079"/>
                  <a:gd name="connsiteY0" fmla="*/ 0 h 7200"/>
                  <a:gd name="connsiteX1" fmla="*/ 2079 w 2079"/>
                  <a:gd name="connsiteY1" fmla="*/ 3601 h 7200"/>
                  <a:gd name="connsiteX2" fmla="*/ 1 w 2079"/>
                  <a:gd name="connsiteY2" fmla="*/ 7200 h 7200"/>
                  <a:gd name="connsiteX3" fmla="*/ 0 w 2079"/>
                  <a:gd name="connsiteY3" fmla="*/ 7200 h 7200"/>
                  <a:gd name="connsiteX4" fmla="*/ 0 w 2079"/>
                  <a:gd name="connsiteY4" fmla="*/ 0 h 7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079" h="7200">
                    <a:moveTo>
                      <a:pt x="0" y="0"/>
                    </a:moveTo>
                    <a:lnTo>
                      <a:pt x="2079" y="3601"/>
                    </a:lnTo>
                    <a:lnTo>
                      <a:pt x="1" y="7200"/>
                    </a:lnTo>
                    <a:lnTo>
                      <a:pt x="0" y="7200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72" name="شكل حر: شكل 71">
                <a:extLst>
                  <a:ext uri="{FF2B5EF4-FFF2-40B4-BE49-F238E27FC236}">
                    <a16:creationId xmlns="" xmlns:a16="http://schemas.microsoft.com/office/drawing/2014/main" id="{D77A91B0-D3BE-47F4-9D57-5D7D6B2E34EB}"/>
                  </a:ext>
                </a:extLst>
              </p:cNvPr>
              <p:cNvSpPr/>
              <p:nvPr/>
            </p:nvSpPr>
            <p:spPr>
              <a:xfrm rot="1800000">
                <a:off x="6088763" y="3427061"/>
                <a:ext cx="7199" cy="2079"/>
              </a:xfrm>
              <a:custGeom>
                <a:avLst/>
                <a:gdLst>
                  <a:gd name="connsiteX0" fmla="*/ 0 w 7199"/>
                  <a:gd name="connsiteY0" fmla="*/ 0 h 2079"/>
                  <a:gd name="connsiteX1" fmla="*/ 7199 w 7199"/>
                  <a:gd name="connsiteY1" fmla="*/ 0 h 2079"/>
                  <a:gd name="connsiteX2" fmla="*/ 7199 w 7199"/>
                  <a:gd name="connsiteY2" fmla="*/ 0 h 2079"/>
                  <a:gd name="connsiteX3" fmla="*/ 7198 w 7199"/>
                  <a:gd name="connsiteY3" fmla="*/ 1 h 2079"/>
                  <a:gd name="connsiteX4" fmla="*/ 3601 w 7199"/>
                  <a:gd name="connsiteY4" fmla="*/ 2079 h 2079"/>
                  <a:gd name="connsiteX5" fmla="*/ 0 w 7199"/>
                  <a:gd name="connsiteY5" fmla="*/ 0 h 2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199" h="2079">
                    <a:moveTo>
                      <a:pt x="0" y="0"/>
                    </a:moveTo>
                    <a:lnTo>
                      <a:pt x="7199" y="0"/>
                    </a:lnTo>
                    <a:lnTo>
                      <a:pt x="7199" y="0"/>
                    </a:lnTo>
                    <a:lnTo>
                      <a:pt x="7198" y="1"/>
                    </a:lnTo>
                    <a:lnTo>
                      <a:pt x="3601" y="2079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71" name="شكل حر: شكل 70">
                <a:extLst>
                  <a:ext uri="{FF2B5EF4-FFF2-40B4-BE49-F238E27FC236}">
                    <a16:creationId xmlns="" xmlns:a16="http://schemas.microsoft.com/office/drawing/2014/main" id="{BCA21207-B82C-465B-A203-36FDBB1CA7D6}"/>
                  </a:ext>
                </a:extLst>
              </p:cNvPr>
              <p:cNvSpPr/>
              <p:nvPr/>
            </p:nvSpPr>
            <p:spPr>
              <a:xfrm rot="1800000">
                <a:off x="6099707" y="3424722"/>
                <a:ext cx="1521" cy="4436"/>
              </a:xfrm>
              <a:custGeom>
                <a:avLst/>
                <a:gdLst>
                  <a:gd name="connsiteX0" fmla="*/ 1521 w 1521"/>
                  <a:gd name="connsiteY0" fmla="*/ 0 h 4436"/>
                  <a:gd name="connsiteX1" fmla="*/ 1521 w 1521"/>
                  <a:gd name="connsiteY1" fmla="*/ 4158 h 4436"/>
                  <a:gd name="connsiteX2" fmla="*/ 1039 w 1521"/>
                  <a:gd name="connsiteY2" fmla="*/ 4436 h 4436"/>
                  <a:gd name="connsiteX3" fmla="*/ 0 w 1521"/>
                  <a:gd name="connsiteY3" fmla="*/ 2635 h 4436"/>
                  <a:gd name="connsiteX4" fmla="*/ 1521 w 1521"/>
                  <a:gd name="connsiteY4" fmla="*/ 0 h 44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21" h="4436">
                    <a:moveTo>
                      <a:pt x="1521" y="0"/>
                    </a:moveTo>
                    <a:lnTo>
                      <a:pt x="1521" y="4158"/>
                    </a:lnTo>
                    <a:lnTo>
                      <a:pt x="1039" y="4436"/>
                    </a:lnTo>
                    <a:lnTo>
                      <a:pt x="0" y="2635"/>
                    </a:lnTo>
                    <a:lnTo>
                      <a:pt x="1521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69" name="شكل حر: شكل 68">
                <a:extLst>
                  <a:ext uri="{FF2B5EF4-FFF2-40B4-BE49-F238E27FC236}">
                    <a16:creationId xmlns="" xmlns:a16="http://schemas.microsoft.com/office/drawing/2014/main" id="{03BD2B0D-D71C-4C36-BDE0-91F36E097693}"/>
                  </a:ext>
                </a:extLst>
              </p:cNvPr>
              <p:cNvSpPr/>
              <p:nvPr/>
            </p:nvSpPr>
            <p:spPr>
              <a:xfrm rot="1800000">
                <a:off x="6088884" y="3428691"/>
                <a:ext cx="4434" cy="1521"/>
              </a:xfrm>
              <a:custGeom>
                <a:avLst/>
                <a:gdLst>
                  <a:gd name="connsiteX0" fmla="*/ 0 w 4434"/>
                  <a:gd name="connsiteY0" fmla="*/ 1521 h 1521"/>
                  <a:gd name="connsiteX1" fmla="*/ 2636 w 4434"/>
                  <a:gd name="connsiteY1" fmla="*/ 0 h 1521"/>
                  <a:gd name="connsiteX2" fmla="*/ 4434 w 4434"/>
                  <a:gd name="connsiteY2" fmla="*/ 1038 h 1521"/>
                  <a:gd name="connsiteX3" fmla="*/ 4155 w 4434"/>
                  <a:gd name="connsiteY3" fmla="*/ 1521 h 1521"/>
                  <a:gd name="connsiteX4" fmla="*/ 0 w 4434"/>
                  <a:gd name="connsiteY4" fmla="*/ 1521 h 1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434" h="1521">
                    <a:moveTo>
                      <a:pt x="0" y="1521"/>
                    </a:moveTo>
                    <a:lnTo>
                      <a:pt x="2636" y="0"/>
                    </a:lnTo>
                    <a:lnTo>
                      <a:pt x="4434" y="1038"/>
                    </a:lnTo>
                    <a:lnTo>
                      <a:pt x="4155" y="1521"/>
                    </a:lnTo>
                    <a:lnTo>
                      <a:pt x="0" y="152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68" name="شكل حر: شكل 67">
                <a:extLst>
                  <a:ext uri="{FF2B5EF4-FFF2-40B4-BE49-F238E27FC236}">
                    <a16:creationId xmlns="" xmlns:a16="http://schemas.microsoft.com/office/drawing/2014/main" id="{CC6250BB-5D0E-4CE6-AF2E-5ADF1F99A388}"/>
                  </a:ext>
                </a:extLst>
              </p:cNvPr>
              <p:cNvSpPr/>
              <p:nvPr/>
            </p:nvSpPr>
            <p:spPr>
              <a:xfrm rot="1800000">
                <a:off x="6093420" y="3428310"/>
                <a:ext cx="1800" cy="3599"/>
              </a:xfrm>
              <a:custGeom>
                <a:avLst/>
                <a:gdLst>
                  <a:gd name="connsiteX0" fmla="*/ 1799 w 1800"/>
                  <a:gd name="connsiteY0" fmla="*/ 0 h 3599"/>
                  <a:gd name="connsiteX1" fmla="*/ 1800 w 1800"/>
                  <a:gd name="connsiteY1" fmla="*/ 0 h 3599"/>
                  <a:gd name="connsiteX2" fmla="*/ 1800 w 1800"/>
                  <a:gd name="connsiteY2" fmla="*/ 3599 h 3599"/>
                  <a:gd name="connsiteX3" fmla="*/ 836 w 1800"/>
                  <a:gd name="connsiteY3" fmla="*/ 3599 h 3599"/>
                  <a:gd name="connsiteX4" fmla="*/ 0 w 1800"/>
                  <a:gd name="connsiteY4" fmla="*/ 3116 h 3599"/>
                  <a:gd name="connsiteX5" fmla="*/ 1799 w 1800"/>
                  <a:gd name="connsiteY5" fmla="*/ 0 h 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00" h="3599">
                    <a:moveTo>
                      <a:pt x="1799" y="0"/>
                    </a:moveTo>
                    <a:lnTo>
                      <a:pt x="1800" y="0"/>
                    </a:lnTo>
                    <a:lnTo>
                      <a:pt x="1800" y="3599"/>
                    </a:lnTo>
                    <a:lnTo>
                      <a:pt x="836" y="3599"/>
                    </a:lnTo>
                    <a:lnTo>
                      <a:pt x="0" y="3116"/>
                    </a:lnTo>
                    <a:lnTo>
                      <a:pt x="1799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67" name="شكل حر: شكل 66">
                <a:extLst>
                  <a:ext uri="{FF2B5EF4-FFF2-40B4-BE49-F238E27FC236}">
                    <a16:creationId xmlns="" xmlns:a16="http://schemas.microsoft.com/office/drawing/2014/main" id="{F7D3576C-A54B-4305-A304-AFB028D13DFA}"/>
                  </a:ext>
                </a:extLst>
              </p:cNvPr>
              <p:cNvSpPr/>
              <p:nvPr/>
            </p:nvSpPr>
            <p:spPr>
              <a:xfrm rot="1800000">
                <a:off x="6095013" y="3429571"/>
                <a:ext cx="3117" cy="3118"/>
              </a:xfrm>
              <a:custGeom>
                <a:avLst/>
                <a:gdLst>
                  <a:gd name="connsiteX0" fmla="*/ 0 w 3117"/>
                  <a:gd name="connsiteY0" fmla="*/ 1 h 3118"/>
                  <a:gd name="connsiteX1" fmla="*/ 1 w 3117"/>
                  <a:gd name="connsiteY1" fmla="*/ 0 h 3118"/>
                  <a:gd name="connsiteX2" fmla="*/ 3117 w 3117"/>
                  <a:gd name="connsiteY2" fmla="*/ 1800 h 3118"/>
                  <a:gd name="connsiteX3" fmla="*/ 2634 w 3117"/>
                  <a:gd name="connsiteY3" fmla="*/ 2637 h 3118"/>
                  <a:gd name="connsiteX4" fmla="*/ 1800 w 3117"/>
                  <a:gd name="connsiteY4" fmla="*/ 3118 h 3118"/>
                  <a:gd name="connsiteX5" fmla="*/ 0 w 3117"/>
                  <a:gd name="connsiteY5" fmla="*/ 1 h 3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117" h="3118">
                    <a:moveTo>
                      <a:pt x="0" y="1"/>
                    </a:moveTo>
                    <a:lnTo>
                      <a:pt x="1" y="0"/>
                    </a:lnTo>
                    <a:lnTo>
                      <a:pt x="3117" y="1800"/>
                    </a:lnTo>
                    <a:lnTo>
                      <a:pt x="2634" y="2637"/>
                    </a:lnTo>
                    <a:lnTo>
                      <a:pt x="1800" y="3118"/>
                    </a:lnTo>
                    <a:lnTo>
                      <a:pt x="0" y="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66" name="شكل حر: شكل 65">
                <a:extLst>
                  <a:ext uri="{FF2B5EF4-FFF2-40B4-BE49-F238E27FC236}">
                    <a16:creationId xmlns="" xmlns:a16="http://schemas.microsoft.com/office/drawing/2014/main" id="{06A67ADA-CB3A-4E9B-BD95-D0ACE69079BF}"/>
                  </a:ext>
                </a:extLst>
              </p:cNvPr>
              <p:cNvSpPr/>
              <p:nvPr/>
            </p:nvSpPr>
            <p:spPr>
              <a:xfrm rot="1800000">
                <a:off x="6096210" y="3428222"/>
                <a:ext cx="3598" cy="1799"/>
              </a:xfrm>
              <a:custGeom>
                <a:avLst/>
                <a:gdLst>
                  <a:gd name="connsiteX0" fmla="*/ 0 w 3598"/>
                  <a:gd name="connsiteY0" fmla="*/ 1799 h 1799"/>
                  <a:gd name="connsiteX1" fmla="*/ 3116 w 3598"/>
                  <a:gd name="connsiteY1" fmla="*/ 0 h 1799"/>
                  <a:gd name="connsiteX2" fmla="*/ 3598 w 3598"/>
                  <a:gd name="connsiteY2" fmla="*/ 834 h 1799"/>
                  <a:gd name="connsiteX3" fmla="*/ 3598 w 3598"/>
                  <a:gd name="connsiteY3" fmla="*/ 1799 h 1799"/>
                  <a:gd name="connsiteX4" fmla="*/ 0 w 3598"/>
                  <a:gd name="connsiteY4" fmla="*/ 1799 h 17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598" h="1799">
                    <a:moveTo>
                      <a:pt x="0" y="1799"/>
                    </a:moveTo>
                    <a:lnTo>
                      <a:pt x="3116" y="0"/>
                    </a:lnTo>
                    <a:lnTo>
                      <a:pt x="3598" y="834"/>
                    </a:lnTo>
                    <a:lnTo>
                      <a:pt x="3598" y="1799"/>
                    </a:lnTo>
                    <a:lnTo>
                      <a:pt x="0" y="1799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65" name="شكل حر: شكل 64">
                <a:extLst>
                  <a:ext uri="{FF2B5EF4-FFF2-40B4-BE49-F238E27FC236}">
                    <a16:creationId xmlns="" xmlns:a16="http://schemas.microsoft.com/office/drawing/2014/main" id="{FC56B090-9EC9-4081-A3EB-EC9D314A73F1}"/>
                  </a:ext>
                </a:extLst>
              </p:cNvPr>
              <p:cNvSpPr/>
              <p:nvPr/>
            </p:nvSpPr>
            <p:spPr>
              <a:xfrm rot="1800000">
                <a:off x="6099842" y="3428101"/>
                <a:ext cx="2635" cy="3599"/>
              </a:xfrm>
              <a:custGeom>
                <a:avLst/>
                <a:gdLst>
                  <a:gd name="connsiteX0" fmla="*/ 0 w 2635"/>
                  <a:gd name="connsiteY0" fmla="*/ 1522 h 3599"/>
                  <a:gd name="connsiteX1" fmla="*/ 2635 w 2635"/>
                  <a:gd name="connsiteY1" fmla="*/ 0 h 3599"/>
                  <a:gd name="connsiteX2" fmla="*/ 558 w 2635"/>
                  <a:gd name="connsiteY2" fmla="*/ 3598 h 3599"/>
                  <a:gd name="connsiteX3" fmla="*/ 557 w 2635"/>
                  <a:gd name="connsiteY3" fmla="*/ 3599 h 3599"/>
                  <a:gd name="connsiteX4" fmla="*/ 0 w 2635"/>
                  <a:gd name="connsiteY4" fmla="*/ 2634 h 3599"/>
                  <a:gd name="connsiteX5" fmla="*/ 0 w 2635"/>
                  <a:gd name="connsiteY5" fmla="*/ 1522 h 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635" h="3599">
                    <a:moveTo>
                      <a:pt x="0" y="1522"/>
                    </a:moveTo>
                    <a:lnTo>
                      <a:pt x="2635" y="0"/>
                    </a:lnTo>
                    <a:lnTo>
                      <a:pt x="558" y="3598"/>
                    </a:lnTo>
                    <a:lnTo>
                      <a:pt x="557" y="3599"/>
                    </a:lnTo>
                    <a:lnTo>
                      <a:pt x="0" y="2634"/>
                    </a:lnTo>
                    <a:lnTo>
                      <a:pt x="0" y="1522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63" name="شكل حر: شكل 62">
                <a:extLst>
                  <a:ext uri="{FF2B5EF4-FFF2-40B4-BE49-F238E27FC236}">
                    <a16:creationId xmlns="" xmlns:a16="http://schemas.microsoft.com/office/drawing/2014/main" id="{E8DA556D-7D22-4FEF-B222-6809535293D6}"/>
                  </a:ext>
                </a:extLst>
              </p:cNvPr>
              <p:cNvSpPr/>
              <p:nvPr/>
            </p:nvSpPr>
            <p:spPr>
              <a:xfrm rot="1800000">
                <a:off x="6098839" y="3430875"/>
                <a:ext cx="557" cy="965"/>
              </a:xfrm>
              <a:custGeom>
                <a:avLst/>
                <a:gdLst>
                  <a:gd name="connsiteX0" fmla="*/ 0 w 557"/>
                  <a:gd name="connsiteY0" fmla="*/ 0 h 965"/>
                  <a:gd name="connsiteX1" fmla="*/ 557 w 557"/>
                  <a:gd name="connsiteY1" fmla="*/ 0 h 965"/>
                  <a:gd name="connsiteX2" fmla="*/ 557 w 557"/>
                  <a:gd name="connsiteY2" fmla="*/ 0 h 965"/>
                  <a:gd name="connsiteX3" fmla="*/ 0 w 557"/>
                  <a:gd name="connsiteY3" fmla="*/ 965 h 965"/>
                  <a:gd name="connsiteX4" fmla="*/ 0 w 557"/>
                  <a:gd name="connsiteY4" fmla="*/ 0 h 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7" h="965">
                    <a:moveTo>
                      <a:pt x="0" y="0"/>
                    </a:moveTo>
                    <a:lnTo>
                      <a:pt x="557" y="0"/>
                    </a:lnTo>
                    <a:lnTo>
                      <a:pt x="557" y="0"/>
                    </a:lnTo>
                    <a:lnTo>
                      <a:pt x="0" y="96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62" name="شكل حر: شكل 61">
                <a:extLst>
                  <a:ext uri="{FF2B5EF4-FFF2-40B4-BE49-F238E27FC236}">
                    <a16:creationId xmlns="" xmlns:a16="http://schemas.microsoft.com/office/drawing/2014/main" id="{5954A220-FD7A-404D-8A37-BC274107F310}"/>
                  </a:ext>
                </a:extLst>
              </p:cNvPr>
              <p:cNvSpPr/>
              <p:nvPr/>
            </p:nvSpPr>
            <p:spPr>
              <a:xfrm rot="1800000">
                <a:off x="6090180" y="3431040"/>
                <a:ext cx="3601" cy="2637"/>
              </a:xfrm>
              <a:custGeom>
                <a:avLst/>
                <a:gdLst>
                  <a:gd name="connsiteX0" fmla="*/ 1522 w 3601"/>
                  <a:gd name="connsiteY0" fmla="*/ 0 h 2637"/>
                  <a:gd name="connsiteX1" fmla="*/ 2637 w 3601"/>
                  <a:gd name="connsiteY1" fmla="*/ 0 h 2637"/>
                  <a:gd name="connsiteX2" fmla="*/ 3601 w 3601"/>
                  <a:gd name="connsiteY2" fmla="*/ 556 h 2637"/>
                  <a:gd name="connsiteX3" fmla="*/ 3601 w 3601"/>
                  <a:gd name="connsiteY3" fmla="*/ 558 h 2637"/>
                  <a:gd name="connsiteX4" fmla="*/ 0 w 3601"/>
                  <a:gd name="connsiteY4" fmla="*/ 2637 h 2637"/>
                  <a:gd name="connsiteX5" fmla="*/ 1522 w 3601"/>
                  <a:gd name="connsiteY5" fmla="*/ 0 h 26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601" h="2637">
                    <a:moveTo>
                      <a:pt x="1522" y="0"/>
                    </a:moveTo>
                    <a:lnTo>
                      <a:pt x="2637" y="0"/>
                    </a:lnTo>
                    <a:lnTo>
                      <a:pt x="3601" y="556"/>
                    </a:lnTo>
                    <a:lnTo>
                      <a:pt x="3601" y="558"/>
                    </a:lnTo>
                    <a:lnTo>
                      <a:pt x="0" y="2637"/>
                    </a:lnTo>
                    <a:lnTo>
                      <a:pt x="1522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61" name="شكل حر: شكل 60">
                <a:extLst>
                  <a:ext uri="{FF2B5EF4-FFF2-40B4-BE49-F238E27FC236}">
                    <a16:creationId xmlns="" xmlns:a16="http://schemas.microsoft.com/office/drawing/2014/main" id="{5916AAA0-815D-47FD-818B-7E2253A6A657}"/>
                  </a:ext>
                </a:extLst>
              </p:cNvPr>
              <p:cNvSpPr/>
              <p:nvPr/>
            </p:nvSpPr>
            <p:spPr>
              <a:xfrm rot="1800000">
                <a:off x="6099067" y="3431751"/>
                <a:ext cx="3045" cy="1319"/>
              </a:xfrm>
              <a:custGeom>
                <a:avLst/>
                <a:gdLst>
                  <a:gd name="connsiteX0" fmla="*/ 1 w 3045"/>
                  <a:gd name="connsiteY0" fmla="*/ 0 h 1319"/>
                  <a:gd name="connsiteX1" fmla="*/ 3045 w 3045"/>
                  <a:gd name="connsiteY1" fmla="*/ 1 h 1319"/>
                  <a:gd name="connsiteX2" fmla="*/ 761 w 3045"/>
                  <a:gd name="connsiteY2" fmla="*/ 1319 h 1319"/>
                  <a:gd name="connsiteX3" fmla="*/ 0 w 3045"/>
                  <a:gd name="connsiteY3" fmla="*/ 1 h 1319"/>
                  <a:gd name="connsiteX4" fmla="*/ 1 w 3045"/>
                  <a:gd name="connsiteY4" fmla="*/ 0 h 13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045" h="1319">
                    <a:moveTo>
                      <a:pt x="1" y="0"/>
                    </a:moveTo>
                    <a:lnTo>
                      <a:pt x="3045" y="1"/>
                    </a:lnTo>
                    <a:lnTo>
                      <a:pt x="761" y="1319"/>
                    </a:lnTo>
                    <a:lnTo>
                      <a:pt x="0" y="1"/>
                    </a:lnTo>
                    <a:lnTo>
                      <a:pt x="1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60" name="شكل حر: شكل 59">
                <a:extLst>
                  <a:ext uri="{FF2B5EF4-FFF2-40B4-BE49-F238E27FC236}">
                    <a16:creationId xmlns="" xmlns:a16="http://schemas.microsoft.com/office/drawing/2014/main" id="{7636B52C-86A2-45EB-A139-BBD05C6E3CAE}"/>
                  </a:ext>
                </a:extLst>
              </p:cNvPr>
              <p:cNvSpPr/>
              <p:nvPr/>
            </p:nvSpPr>
            <p:spPr>
              <a:xfrm rot="1800000">
                <a:off x="6097906" y="3431441"/>
                <a:ext cx="482" cy="1113"/>
              </a:xfrm>
              <a:custGeom>
                <a:avLst/>
                <a:gdLst>
                  <a:gd name="connsiteX0" fmla="*/ 482 w 482"/>
                  <a:gd name="connsiteY0" fmla="*/ 0 h 1113"/>
                  <a:gd name="connsiteX1" fmla="*/ 482 w 482"/>
                  <a:gd name="connsiteY1" fmla="*/ 1113 h 1113"/>
                  <a:gd name="connsiteX2" fmla="*/ 0 w 482"/>
                  <a:gd name="connsiteY2" fmla="*/ 835 h 1113"/>
                  <a:gd name="connsiteX3" fmla="*/ 482 w 482"/>
                  <a:gd name="connsiteY3" fmla="*/ 0 h 11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82" h="1113">
                    <a:moveTo>
                      <a:pt x="482" y="0"/>
                    </a:moveTo>
                    <a:lnTo>
                      <a:pt x="482" y="1113"/>
                    </a:lnTo>
                    <a:lnTo>
                      <a:pt x="0" y="835"/>
                    </a:lnTo>
                    <a:lnTo>
                      <a:pt x="482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59" name="شكل حر: شكل 58">
                <a:extLst>
                  <a:ext uri="{FF2B5EF4-FFF2-40B4-BE49-F238E27FC236}">
                    <a16:creationId xmlns="" xmlns:a16="http://schemas.microsoft.com/office/drawing/2014/main" id="{416120BA-C544-41F7-985C-E51F73222264}"/>
                  </a:ext>
                </a:extLst>
              </p:cNvPr>
              <p:cNvSpPr/>
              <p:nvPr/>
            </p:nvSpPr>
            <p:spPr>
              <a:xfrm rot="1800000">
                <a:off x="6093996" y="3432322"/>
                <a:ext cx="966" cy="557"/>
              </a:xfrm>
              <a:custGeom>
                <a:avLst/>
                <a:gdLst>
                  <a:gd name="connsiteX0" fmla="*/ 0 w 966"/>
                  <a:gd name="connsiteY0" fmla="*/ 0 h 557"/>
                  <a:gd name="connsiteX1" fmla="*/ 966 w 966"/>
                  <a:gd name="connsiteY1" fmla="*/ 0 h 557"/>
                  <a:gd name="connsiteX2" fmla="*/ 1 w 966"/>
                  <a:gd name="connsiteY2" fmla="*/ 557 h 557"/>
                  <a:gd name="connsiteX3" fmla="*/ 0 w 966"/>
                  <a:gd name="connsiteY3" fmla="*/ 556 h 557"/>
                  <a:gd name="connsiteX4" fmla="*/ 0 w 966"/>
                  <a:gd name="connsiteY4" fmla="*/ 0 h 5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66" h="557">
                    <a:moveTo>
                      <a:pt x="0" y="0"/>
                    </a:moveTo>
                    <a:lnTo>
                      <a:pt x="966" y="0"/>
                    </a:lnTo>
                    <a:lnTo>
                      <a:pt x="1" y="557"/>
                    </a:lnTo>
                    <a:lnTo>
                      <a:pt x="0" y="556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58" name="شكل حر: شكل 57">
                <a:extLst>
                  <a:ext uri="{FF2B5EF4-FFF2-40B4-BE49-F238E27FC236}">
                    <a16:creationId xmlns="" xmlns:a16="http://schemas.microsoft.com/office/drawing/2014/main" id="{B5335B95-EEDA-48F6-9C8A-B011174FC8D8}"/>
                  </a:ext>
                </a:extLst>
              </p:cNvPr>
              <p:cNvSpPr/>
              <p:nvPr/>
            </p:nvSpPr>
            <p:spPr>
              <a:xfrm rot="1800000">
                <a:off x="3905608" y="2832750"/>
                <a:ext cx="1865056" cy="1862939"/>
              </a:xfrm>
              <a:custGeom>
                <a:avLst/>
                <a:gdLst>
                  <a:gd name="connsiteX0" fmla="*/ 0 w 1865056"/>
                  <a:gd name="connsiteY0" fmla="*/ 1076790 h 1862939"/>
                  <a:gd name="connsiteX1" fmla="*/ 1865056 w 1865056"/>
                  <a:gd name="connsiteY1" fmla="*/ 0 h 1862939"/>
                  <a:gd name="connsiteX2" fmla="*/ 789488 w 1865056"/>
                  <a:gd name="connsiteY2" fmla="*/ 1862939 h 1862939"/>
                  <a:gd name="connsiteX3" fmla="*/ 738608 w 1865056"/>
                  <a:gd name="connsiteY3" fmla="*/ 1835059 h 1862939"/>
                  <a:gd name="connsiteX4" fmla="*/ 118124 w 1865056"/>
                  <a:gd name="connsiteY4" fmla="*/ 1259447 h 1862939"/>
                  <a:gd name="connsiteX5" fmla="*/ 0 w 1865056"/>
                  <a:gd name="connsiteY5" fmla="*/ 1076790 h 18629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65056" h="1862939">
                    <a:moveTo>
                      <a:pt x="0" y="1076790"/>
                    </a:moveTo>
                    <a:lnTo>
                      <a:pt x="1865056" y="0"/>
                    </a:lnTo>
                    <a:lnTo>
                      <a:pt x="789488" y="1862939"/>
                    </a:lnTo>
                    <a:lnTo>
                      <a:pt x="738608" y="1835059"/>
                    </a:lnTo>
                    <a:cubicBezTo>
                      <a:pt x="500997" y="1689521"/>
                      <a:pt x="288895" y="1496237"/>
                      <a:pt x="118124" y="1259447"/>
                    </a:cubicBezTo>
                    <a:lnTo>
                      <a:pt x="0" y="1076790"/>
                    </a:lnTo>
                    <a:close/>
                  </a:path>
                </a:pathLst>
              </a:custGeom>
              <a:solidFill>
                <a:srgbClr val="8A6118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57" name="شكل حر: شكل 56">
                <a:extLst>
                  <a:ext uri="{FF2B5EF4-FFF2-40B4-BE49-F238E27FC236}">
                    <a16:creationId xmlns="" xmlns:a16="http://schemas.microsoft.com/office/drawing/2014/main" id="{9BFA0D7C-CC05-4A91-BF4A-9B8AB7FD4DEE}"/>
                  </a:ext>
                </a:extLst>
              </p:cNvPr>
              <p:cNvSpPr/>
              <p:nvPr/>
            </p:nvSpPr>
            <p:spPr>
              <a:xfrm rot="1800000">
                <a:off x="6093072" y="3432725"/>
                <a:ext cx="1318" cy="3044"/>
              </a:xfrm>
              <a:custGeom>
                <a:avLst/>
                <a:gdLst>
                  <a:gd name="connsiteX0" fmla="*/ 0 w 1318"/>
                  <a:gd name="connsiteY0" fmla="*/ 1 h 3044"/>
                  <a:gd name="connsiteX1" fmla="*/ 1 w 1318"/>
                  <a:gd name="connsiteY1" fmla="*/ 0 h 3044"/>
                  <a:gd name="connsiteX2" fmla="*/ 1318 w 1318"/>
                  <a:gd name="connsiteY2" fmla="*/ 760 h 3044"/>
                  <a:gd name="connsiteX3" fmla="*/ 0 w 1318"/>
                  <a:gd name="connsiteY3" fmla="*/ 3044 h 3044"/>
                  <a:gd name="connsiteX4" fmla="*/ 0 w 1318"/>
                  <a:gd name="connsiteY4" fmla="*/ 1 h 3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8" h="3044">
                    <a:moveTo>
                      <a:pt x="0" y="1"/>
                    </a:moveTo>
                    <a:lnTo>
                      <a:pt x="1" y="0"/>
                    </a:lnTo>
                    <a:lnTo>
                      <a:pt x="1318" y="760"/>
                    </a:lnTo>
                    <a:lnTo>
                      <a:pt x="0" y="3044"/>
                    </a:lnTo>
                    <a:lnTo>
                      <a:pt x="0" y="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56" name="شكل حر: شكل 55">
                <a:extLst>
                  <a:ext uri="{FF2B5EF4-FFF2-40B4-BE49-F238E27FC236}">
                    <a16:creationId xmlns="" xmlns:a16="http://schemas.microsoft.com/office/drawing/2014/main" id="{F81E3AA2-9040-4603-AC84-B38DEDBD9EB4}"/>
                  </a:ext>
                </a:extLst>
              </p:cNvPr>
              <p:cNvSpPr/>
              <p:nvPr/>
            </p:nvSpPr>
            <p:spPr>
              <a:xfrm rot="1800000">
                <a:off x="6095083" y="3432428"/>
                <a:ext cx="1113" cy="482"/>
              </a:xfrm>
              <a:custGeom>
                <a:avLst/>
                <a:gdLst>
                  <a:gd name="connsiteX0" fmla="*/ 0 w 1113"/>
                  <a:gd name="connsiteY0" fmla="*/ 482 h 482"/>
                  <a:gd name="connsiteX1" fmla="*/ 835 w 1113"/>
                  <a:gd name="connsiteY1" fmla="*/ 0 h 482"/>
                  <a:gd name="connsiteX2" fmla="*/ 1113 w 1113"/>
                  <a:gd name="connsiteY2" fmla="*/ 482 h 482"/>
                  <a:gd name="connsiteX3" fmla="*/ 0 w 1113"/>
                  <a:gd name="connsiteY3" fmla="*/ 482 h 4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13" h="482">
                    <a:moveTo>
                      <a:pt x="0" y="482"/>
                    </a:moveTo>
                    <a:lnTo>
                      <a:pt x="835" y="0"/>
                    </a:lnTo>
                    <a:lnTo>
                      <a:pt x="1113" y="482"/>
                    </a:lnTo>
                    <a:lnTo>
                      <a:pt x="0" y="482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55" name="شكل حر: شكل 54">
                <a:extLst>
                  <a:ext uri="{FF2B5EF4-FFF2-40B4-BE49-F238E27FC236}">
                    <a16:creationId xmlns="" xmlns:a16="http://schemas.microsoft.com/office/drawing/2014/main" id="{CBCDEE84-D65B-475A-A031-861A46748C30}"/>
                  </a:ext>
                </a:extLst>
              </p:cNvPr>
              <p:cNvSpPr/>
              <p:nvPr/>
            </p:nvSpPr>
            <p:spPr>
              <a:xfrm rot="1800000">
                <a:off x="6096279" y="3432119"/>
                <a:ext cx="1521" cy="1521"/>
              </a:xfrm>
              <a:custGeom>
                <a:avLst/>
                <a:gdLst>
                  <a:gd name="connsiteX0" fmla="*/ 556 w 1521"/>
                  <a:gd name="connsiteY0" fmla="*/ 558 h 1521"/>
                  <a:gd name="connsiteX1" fmla="*/ 1521 w 1521"/>
                  <a:gd name="connsiteY1" fmla="*/ 0 h 1521"/>
                  <a:gd name="connsiteX2" fmla="*/ 1521 w 1521"/>
                  <a:gd name="connsiteY2" fmla="*/ 1521 h 1521"/>
                  <a:gd name="connsiteX3" fmla="*/ 0 w 1521"/>
                  <a:gd name="connsiteY3" fmla="*/ 1521 h 1521"/>
                  <a:gd name="connsiteX4" fmla="*/ 556 w 1521"/>
                  <a:gd name="connsiteY4" fmla="*/ 558 h 15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21" h="1521">
                    <a:moveTo>
                      <a:pt x="556" y="558"/>
                    </a:moveTo>
                    <a:lnTo>
                      <a:pt x="1521" y="0"/>
                    </a:lnTo>
                    <a:lnTo>
                      <a:pt x="1521" y="1521"/>
                    </a:lnTo>
                    <a:lnTo>
                      <a:pt x="0" y="1521"/>
                    </a:lnTo>
                    <a:lnTo>
                      <a:pt x="556" y="558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54" name="شكل حر: شكل 53">
                <a:extLst>
                  <a:ext uri="{FF2B5EF4-FFF2-40B4-BE49-F238E27FC236}">
                    <a16:creationId xmlns="" xmlns:a16="http://schemas.microsoft.com/office/drawing/2014/main" id="{84082C24-F27B-48B6-A51A-DE550991AF7F}"/>
                  </a:ext>
                </a:extLst>
              </p:cNvPr>
              <p:cNvSpPr/>
              <p:nvPr/>
            </p:nvSpPr>
            <p:spPr>
              <a:xfrm rot="1800000">
                <a:off x="6097714" y="3432449"/>
                <a:ext cx="2633" cy="2281"/>
              </a:xfrm>
              <a:custGeom>
                <a:avLst/>
                <a:gdLst>
                  <a:gd name="connsiteX0" fmla="*/ 0 w 2633"/>
                  <a:gd name="connsiteY0" fmla="*/ 761 h 2281"/>
                  <a:gd name="connsiteX1" fmla="*/ 1316 w 2633"/>
                  <a:gd name="connsiteY1" fmla="*/ 0 h 2281"/>
                  <a:gd name="connsiteX2" fmla="*/ 2633 w 2633"/>
                  <a:gd name="connsiteY2" fmla="*/ 2281 h 2281"/>
                  <a:gd name="connsiteX3" fmla="*/ 0 w 2633"/>
                  <a:gd name="connsiteY3" fmla="*/ 761 h 22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33" h="2281">
                    <a:moveTo>
                      <a:pt x="0" y="761"/>
                    </a:moveTo>
                    <a:lnTo>
                      <a:pt x="1316" y="0"/>
                    </a:lnTo>
                    <a:lnTo>
                      <a:pt x="2633" y="2281"/>
                    </a:lnTo>
                    <a:lnTo>
                      <a:pt x="0" y="761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53" name="شكل حر: شكل 52">
                <a:extLst>
                  <a:ext uri="{FF2B5EF4-FFF2-40B4-BE49-F238E27FC236}">
                    <a16:creationId xmlns="" xmlns:a16="http://schemas.microsoft.com/office/drawing/2014/main" id="{D3B450FA-99E2-4BBB-A06B-591E8A7D4321}"/>
                  </a:ext>
                </a:extLst>
              </p:cNvPr>
              <p:cNvSpPr/>
              <p:nvPr/>
            </p:nvSpPr>
            <p:spPr>
              <a:xfrm rot="1800000">
                <a:off x="6205513" y="2967162"/>
                <a:ext cx="2152433" cy="1076791"/>
              </a:xfrm>
              <a:custGeom>
                <a:avLst/>
                <a:gdLst>
                  <a:gd name="connsiteX0" fmla="*/ 0 w 2152433"/>
                  <a:gd name="connsiteY0" fmla="*/ 1076791 h 1076791"/>
                  <a:gd name="connsiteX1" fmla="*/ 1865056 w 2152433"/>
                  <a:gd name="connsiteY1" fmla="*/ 0 h 1076791"/>
                  <a:gd name="connsiteX2" fmla="*/ 1964179 w 2152433"/>
                  <a:gd name="connsiteY2" fmla="*/ 193627 h 1076791"/>
                  <a:gd name="connsiteX3" fmla="*/ 2152433 w 2152433"/>
                  <a:gd name="connsiteY3" fmla="*/ 1018787 h 1076791"/>
                  <a:gd name="connsiteX4" fmla="*/ 2151137 w 2152433"/>
                  <a:gd name="connsiteY4" fmla="*/ 1076791 h 1076791"/>
                  <a:gd name="connsiteX5" fmla="*/ 0 w 2152433"/>
                  <a:gd name="connsiteY5" fmla="*/ 1076791 h 1076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52433" h="1076791">
                    <a:moveTo>
                      <a:pt x="0" y="1076791"/>
                    </a:moveTo>
                    <a:lnTo>
                      <a:pt x="1865056" y="0"/>
                    </a:lnTo>
                    <a:lnTo>
                      <a:pt x="1964179" y="193627"/>
                    </a:lnTo>
                    <a:cubicBezTo>
                      <a:pt x="2083860" y="459914"/>
                      <a:pt x="2145198" y="740241"/>
                      <a:pt x="2152433" y="1018787"/>
                    </a:cubicBezTo>
                    <a:lnTo>
                      <a:pt x="2151137" y="1076791"/>
                    </a:lnTo>
                    <a:lnTo>
                      <a:pt x="0" y="1076791"/>
                    </a:lnTo>
                    <a:close/>
                  </a:path>
                </a:pathLst>
              </a:custGeom>
              <a:solidFill>
                <a:srgbClr val="00206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52" name="شكل حر: شكل 51">
                <a:extLst>
                  <a:ext uri="{FF2B5EF4-FFF2-40B4-BE49-F238E27FC236}">
                    <a16:creationId xmlns="" xmlns:a16="http://schemas.microsoft.com/office/drawing/2014/main" id="{F0EFAD9F-81A7-404B-BA96-17ED68ED9959}"/>
                  </a:ext>
                </a:extLst>
              </p:cNvPr>
              <p:cNvSpPr/>
              <p:nvPr/>
            </p:nvSpPr>
            <p:spPr>
              <a:xfrm rot="1800000">
                <a:off x="6094529" y="3433171"/>
                <a:ext cx="2282" cy="2635"/>
              </a:xfrm>
              <a:custGeom>
                <a:avLst/>
                <a:gdLst>
                  <a:gd name="connsiteX0" fmla="*/ 761 w 2282"/>
                  <a:gd name="connsiteY0" fmla="*/ 0 h 2635"/>
                  <a:gd name="connsiteX1" fmla="*/ 2282 w 2282"/>
                  <a:gd name="connsiteY1" fmla="*/ 2635 h 2635"/>
                  <a:gd name="connsiteX2" fmla="*/ 0 w 2282"/>
                  <a:gd name="connsiteY2" fmla="*/ 1317 h 2635"/>
                  <a:gd name="connsiteX3" fmla="*/ 761 w 2282"/>
                  <a:gd name="connsiteY3" fmla="*/ 0 h 26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82" h="2635">
                    <a:moveTo>
                      <a:pt x="761" y="0"/>
                    </a:moveTo>
                    <a:lnTo>
                      <a:pt x="2282" y="2635"/>
                    </a:lnTo>
                    <a:lnTo>
                      <a:pt x="0" y="1317"/>
                    </a:lnTo>
                    <a:lnTo>
                      <a:pt x="761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51" name="شكل حر: شكل 50">
                <a:extLst>
                  <a:ext uri="{FF2B5EF4-FFF2-40B4-BE49-F238E27FC236}">
                    <a16:creationId xmlns="" xmlns:a16="http://schemas.microsoft.com/office/drawing/2014/main" id="{5B0FE445-8E66-48AC-8BFC-EC68BF572956}"/>
                  </a:ext>
                </a:extLst>
              </p:cNvPr>
              <p:cNvSpPr/>
              <p:nvPr/>
            </p:nvSpPr>
            <p:spPr>
              <a:xfrm rot="1800000">
                <a:off x="6095340" y="3435059"/>
                <a:ext cx="6236" cy="6235"/>
              </a:xfrm>
              <a:custGeom>
                <a:avLst/>
                <a:gdLst>
                  <a:gd name="connsiteX0" fmla="*/ 0 w 6236"/>
                  <a:gd name="connsiteY0" fmla="*/ 0 h 6235"/>
                  <a:gd name="connsiteX1" fmla="*/ 2636 w 6236"/>
                  <a:gd name="connsiteY1" fmla="*/ 0 h 6235"/>
                  <a:gd name="connsiteX2" fmla="*/ 6236 w 6236"/>
                  <a:gd name="connsiteY2" fmla="*/ 6235 h 6235"/>
                  <a:gd name="connsiteX3" fmla="*/ 0 w 6236"/>
                  <a:gd name="connsiteY3" fmla="*/ 2635 h 6235"/>
                  <a:gd name="connsiteX4" fmla="*/ 0 w 6236"/>
                  <a:gd name="connsiteY4" fmla="*/ 0 h 62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36" h="6235">
                    <a:moveTo>
                      <a:pt x="0" y="0"/>
                    </a:moveTo>
                    <a:lnTo>
                      <a:pt x="2636" y="0"/>
                    </a:lnTo>
                    <a:lnTo>
                      <a:pt x="6236" y="6235"/>
                    </a:lnTo>
                    <a:lnTo>
                      <a:pt x="0" y="2635"/>
                    </a:lnTo>
                    <a:lnTo>
                      <a:pt x="0" y="0"/>
                    </a:lnTo>
                    <a:close/>
                  </a:path>
                </a:pathLst>
              </a:custGeom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50" name="شكل حر: شكل 49">
                <a:extLst>
                  <a:ext uri="{FF2B5EF4-FFF2-40B4-BE49-F238E27FC236}">
                    <a16:creationId xmlns="" xmlns:a16="http://schemas.microsoft.com/office/drawing/2014/main" id="{20A57703-A18A-4D9C-8BE4-087B3BD8367E}"/>
                  </a:ext>
                </a:extLst>
              </p:cNvPr>
              <p:cNvSpPr/>
              <p:nvPr/>
            </p:nvSpPr>
            <p:spPr>
              <a:xfrm rot="1800000">
                <a:off x="4550683" y="3022134"/>
                <a:ext cx="1076011" cy="2151138"/>
              </a:xfrm>
              <a:custGeom>
                <a:avLst/>
                <a:gdLst>
                  <a:gd name="connsiteX0" fmla="*/ 1076011 w 1076011"/>
                  <a:gd name="connsiteY0" fmla="*/ 0 h 2151138"/>
                  <a:gd name="connsiteX1" fmla="*/ 1076011 w 1076011"/>
                  <a:gd name="connsiteY1" fmla="*/ 2151138 h 2151138"/>
                  <a:gd name="connsiteX2" fmla="*/ 925686 w 1076011"/>
                  <a:gd name="connsiteY2" fmla="*/ 2147781 h 2151138"/>
                  <a:gd name="connsiteX3" fmla="*/ 128707 w 1076011"/>
                  <a:gd name="connsiteY3" fmla="*/ 1934232 h 2151138"/>
                  <a:gd name="connsiteX4" fmla="*/ 0 w 1076011"/>
                  <a:gd name="connsiteY4" fmla="*/ 1863706 h 2151138"/>
                  <a:gd name="connsiteX5" fmla="*/ 1076011 w 1076011"/>
                  <a:gd name="connsiteY5" fmla="*/ 0 h 2151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76011" h="2151138">
                    <a:moveTo>
                      <a:pt x="1076011" y="0"/>
                    </a:moveTo>
                    <a:lnTo>
                      <a:pt x="1076011" y="2151138"/>
                    </a:lnTo>
                    <a:lnTo>
                      <a:pt x="925686" y="2147781"/>
                    </a:lnTo>
                    <a:cubicBezTo>
                      <a:pt x="649018" y="2128229"/>
                      <a:pt x="378085" y="2055632"/>
                      <a:pt x="128707" y="1934232"/>
                    </a:cubicBezTo>
                    <a:lnTo>
                      <a:pt x="0" y="1863706"/>
                    </a:lnTo>
                    <a:lnTo>
                      <a:pt x="1076011" y="0"/>
                    </a:lnTo>
                    <a:close/>
                  </a:path>
                </a:pathLst>
              </a:custGeom>
              <a:solidFill>
                <a:srgbClr val="1FD6E9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49" name="شكل حر: شكل 48">
                <a:extLst>
                  <a:ext uri="{FF2B5EF4-FFF2-40B4-BE49-F238E27FC236}">
                    <a16:creationId xmlns="" xmlns:a16="http://schemas.microsoft.com/office/drawing/2014/main" id="{2B71B67D-EDF3-411E-B3A6-C76AB1B2C674}"/>
                  </a:ext>
                </a:extLst>
              </p:cNvPr>
              <p:cNvSpPr/>
              <p:nvPr/>
            </p:nvSpPr>
            <p:spPr>
              <a:xfrm rot="1800000">
                <a:off x="5686551" y="3901192"/>
                <a:ext cx="2152022" cy="1075569"/>
              </a:xfrm>
              <a:custGeom>
                <a:avLst/>
                <a:gdLst>
                  <a:gd name="connsiteX0" fmla="*/ 0 w 2152022"/>
                  <a:gd name="connsiteY0" fmla="*/ 0 h 1075569"/>
                  <a:gd name="connsiteX1" fmla="*/ 2152022 w 2152022"/>
                  <a:gd name="connsiteY1" fmla="*/ 0 h 1075569"/>
                  <a:gd name="connsiteX2" fmla="*/ 2148746 w 2152022"/>
                  <a:gd name="connsiteY2" fmla="*/ 146727 h 1075569"/>
                  <a:gd name="connsiteX3" fmla="*/ 1935196 w 2152022"/>
                  <a:gd name="connsiteY3" fmla="*/ 943705 h 1075569"/>
                  <a:gd name="connsiteX4" fmla="*/ 1862940 w 2152022"/>
                  <a:gd name="connsiteY4" fmla="*/ 1075569 h 1075569"/>
                  <a:gd name="connsiteX5" fmla="*/ 0 w 2152022"/>
                  <a:gd name="connsiteY5" fmla="*/ 0 h 1075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152022" h="1075569">
                    <a:moveTo>
                      <a:pt x="0" y="0"/>
                    </a:moveTo>
                    <a:lnTo>
                      <a:pt x="2152022" y="0"/>
                    </a:lnTo>
                    <a:lnTo>
                      <a:pt x="2148746" y="146727"/>
                    </a:lnTo>
                    <a:cubicBezTo>
                      <a:pt x="2129193" y="423394"/>
                      <a:pt x="2056596" y="694328"/>
                      <a:pt x="1935196" y="943705"/>
                    </a:cubicBezTo>
                    <a:lnTo>
                      <a:pt x="1862940" y="107556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48" name="شكل حر: شكل 47">
                <a:extLst>
                  <a:ext uri="{FF2B5EF4-FFF2-40B4-BE49-F238E27FC236}">
                    <a16:creationId xmlns="" xmlns:a16="http://schemas.microsoft.com/office/drawing/2014/main" id="{A75C3AD1-103F-40EA-B385-C0C83578B37E}"/>
                  </a:ext>
                </a:extLst>
              </p:cNvPr>
              <p:cNvSpPr/>
              <p:nvPr/>
            </p:nvSpPr>
            <p:spPr>
              <a:xfrm rot="1800000">
                <a:off x="5485545" y="3561049"/>
                <a:ext cx="1076401" cy="2153400"/>
              </a:xfrm>
              <a:custGeom>
                <a:avLst/>
                <a:gdLst>
                  <a:gd name="connsiteX0" fmla="*/ 0 w 1076401"/>
                  <a:gd name="connsiteY0" fmla="*/ 0 h 2153400"/>
                  <a:gd name="connsiteX1" fmla="*/ 1076401 w 1076401"/>
                  <a:gd name="connsiteY1" fmla="*/ 1864380 h 2153400"/>
                  <a:gd name="connsiteX2" fmla="*/ 54405 w 1076401"/>
                  <a:gd name="connsiteY2" fmla="*/ 2153400 h 2153400"/>
                  <a:gd name="connsiteX3" fmla="*/ 0 w 1076401"/>
                  <a:gd name="connsiteY3" fmla="*/ 2152185 h 2153400"/>
                  <a:gd name="connsiteX4" fmla="*/ 0 w 1076401"/>
                  <a:gd name="connsiteY4" fmla="*/ 0 h 215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76401" h="2153400">
                    <a:moveTo>
                      <a:pt x="0" y="0"/>
                    </a:moveTo>
                    <a:lnTo>
                      <a:pt x="1076401" y="1864380"/>
                    </a:lnTo>
                    <a:cubicBezTo>
                      <a:pt x="753553" y="2050776"/>
                      <a:pt x="402588" y="2144357"/>
                      <a:pt x="54405" y="2153400"/>
                    </a:cubicBezTo>
                    <a:lnTo>
                      <a:pt x="0" y="215218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47" name="شكل حر: شكل 46">
                <a:extLst>
                  <a:ext uri="{FF2B5EF4-FFF2-40B4-BE49-F238E27FC236}">
                    <a16:creationId xmlns="" xmlns:a16="http://schemas.microsoft.com/office/drawing/2014/main" id="{E021415B-C879-4333-A8E6-DF32B251347F}"/>
                  </a:ext>
                </a:extLst>
              </p:cNvPr>
              <p:cNvSpPr/>
              <p:nvPr/>
            </p:nvSpPr>
            <p:spPr>
              <a:xfrm rot="1800000">
                <a:off x="5510458" y="3782321"/>
                <a:ext cx="1857611" cy="1858823"/>
              </a:xfrm>
              <a:custGeom>
                <a:avLst/>
                <a:gdLst>
                  <a:gd name="connsiteX0" fmla="*/ 0 w 1857611"/>
                  <a:gd name="connsiteY0" fmla="*/ 0 h 1858823"/>
                  <a:gd name="connsiteX1" fmla="*/ 1857611 w 1857611"/>
                  <a:gd name="connsiteY1" fmla="*/ 1072492 h 1858823"/>
                  <a:gd name="connsiteX2" fmla="*/ 1831461 w 1857611"/>
                  <a:gd name="connsiteY2" fmla="*/ 1120216 h 1858823"/>
                  <a:gd name="connsiteX3" fmla="*/ 1255848 w 1857611"/>
                  <a:gd name="connsiteY3" fmla="*/ 1740699 h 1858823"/>
                  <a:gd name="connsiteX4" fmla="*/ 1073191 w 1857611"/>
                  <a:gd name="connsiteY4" fmla="*/ 1858823 h 1858823"/>
                  <a:gd name="connsiteX5" fmla="*/ 0 w 1857611"/>
                  <a:gd name="connsiteY5" fmla="*/ 0 h 18588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857611" h="1858823">
                    <a:moveTo>
                      <a:pt x="0" y="0"/>
                    </a:moveTo>
                    <a:lnTo>
                      <a:pt x="1857611" y="1072492"/>
                    </a:lnTo>
                    <a:lnTo>
                      <a:pt x="1831461" y="1120216"/>
                    </a:lnTo>
                    <a:cubicBezTo>
                      <a:pt x="1685922" y="1357827"/>
                      <a:pt x="1492638" y="1569928"/>
                      <a:pt x="1255848" y="1740699"/>
                    </a:cubicBezTo>
                    <a:lnTo>
                      <a:pt x="1073191" y="18588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117B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11" name="شكل بيضاوي 110">
                <a:extLst>
                  <a:ext uri="{FF2B5EF4-FFF2-40B4-BE49-F238E27FC236}">
                    <a16:creationId xmlns="" xmlns:a16="http://schemas.microsoft.com/office/drawing/2014/main" id="{C77AB318-DA86-4CA5-B09B-B429BB2828A0}"/>
                  </a:ext>
                </a:extLst>
              </p:cNvPr>
              <p:cNvSpPr/>
              <p:nvPr/>
            </p:nvSpPr>
            <p:spPr>
              <a:xfrm>
                <a:off x="5556000" y="2889000"/>
                <a:ext cx="1080000" cy="1080000"/>
              </a:xfrm>
              <a:prstGeom prst="ellipse">
                <a:avLst/>
              </a:prstGeom>
              <a:gradFill flip="none" rotWithShape="1">
                <a:gsLst>
                  <a:gs pos="0">
                    <a:srgbClr val="5D1D55"/>
                  </a:gs>
                  <a:gs pos="59000">
                    <a:srgbClr val="F117B3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glow rad="25400">
                  <a:schemeClr val="accent1">
                    <a:alpha val="40000"/>
                  </a:schemeClr>
                </a:glow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defTabSz="767377"/>
                <a:endParaRPr lang="ar-SA" sz="1100" dirty="0">
                  <a:solidFill>
                    <a:prstClr val="white"/>
                  </a:solidFill>
                  <a:latin typeface="Gill Sans MT"/>
                  <a:cs typeface="Arial" panose="020B0604020202020204" pitchFamily="34" charset="0"/>
                </a:endParaRPr>
              </a:p>
            </p:txBody>
          </p:sp>
          <p:sp>
            <p:nvSpPr>
              <p:cNvPr id="112" name="مربع نص 111">
                <a:extLst>
                  <a:ext uri="{FF2B5EF4-FFF2-40B4-BE49-F238E27FC236}">
                    <a16:creationId xmlns="" xmlns:a16="http://schemas.microsoft.com/office/drawing/2014/main" id="{FC062950-3143-416F-B851-77DC062B0781}"/>
                  </a:ext>
                </a:extLst>
              </p:cNvPr>
              <p:cNvSpPr txBox="1"/>
              <p:nvPr/>
            </p:nvSpPr>
            <p:spPr>
              <a:xfrm rot="6000000">
                <a:off x="5848520" y="1947235"/>
                <a:ext cx="1078303" cy="33893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الأول</a:t>
                </a:r>
              </a:p>
            </p:txBody>
          </p:sp>
          <p:sp>
            <p:nvSpPr>
              <p:cNvPr id="113" name="مربع نص 112">
                <a:extLst>
                  <a:ext uri="{FF2B5EF4-FFF2-40B4-BE49-F238E27FC236}">
                    <a16:creationId xmlns="" xmlns:a16="http://schemas.microsoft.com/office/drawing/2014/main" id="{3493A129-1DC5-449B-9B33-0180F7A517AB}"/>
                  </a:ext>
                </a:extLst>
              </p:cNvPr>
              <p:cNvSpPr txBox="1"/>
              <p:nvPr/>
            </p:nvSpPr>
            <p:spPr>
              <a:xfrm rot="7992056">
                <a:off x="6496967" y="2272734"/>
                <a:ext cx="1072266" cy="33893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الثاني</a:t>
                </a:r>
              </a:p>
            </p:txBody>
          </p:sp>
          <p:sp>
            <p:nvSpPr>
              <p:cNvPr id="114" name="مربع نص 113">
                <a:extLst>
                  <a:ext uri="{FF2B5EF4-FFF2-40B4-BE49-F238E27FC236}">
                    <a16:creationId xmlns="" xmlns:a16="http://schemas.microsoft.com/office/drawing/2014/main" id="{F303CC24-D48B-466A-81FB-E01485355928}"/>
                  </a:ext>
                </a:extLst>
              </p:cNvPr>
              <p:cNvSpPr txBox="1"/>
              <p:nvPr/>
            </p:nvSpPr>
            <p:spPr>
              <a:xfrm rot="9780000">
                <a:off x="7004312" y="2805994"/>
                <a:ext cx="781284" cy="49266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الثالث</a:t>
                </a:r>
              </a:p>
            </p:txBody>
          </p:sp>
          <p:sp>
            <p:nvSpPr>
              <p:cNvPr id="115" name="مربع نص 114">
                <a:extLst>
                  <a:ext uri="{FF2B5EF4-FFF2-40B4-BE49-F238E27FC236}">
                    <a16:creationId xmlns="" xmlns:a16="http://schemas.microsoft.com/office/drawing/2014/main" id="{DDB8D1DC-53E5-45CE-AC4A-33B04E0A7811}"/>
                  </a:ext>
                </a:extLst>
              </p:cNvPr>
              <p:cNvSpPr txBox="1"/>
              <p:nvPr/>
            </p:nvSpPr>
            <p:spPr>
              <a:xfrm rot="11760000">
                <a:off x="7123103" y="3567934"/>
                <a:ext cx="718981" cy="49266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الرابع</a:t>
                </a:r>
              </a:p>
            </p:txBody>
          </p:sp>
          <p:sp>
            <p:nvSpPr>
              <p:cNvPr id="116" name="مربع نص 115">
                <a:extLst>
                  <a:ext uri="{FF2B5EF4-FFF2-40B4-BE49-F238E27FC236}">
                    <a16:creationId xmlns="" xmlns:a16="http://schemas.microsoft.com/office/drawing/2014/main" id="{0BF1FE50-620E-4AB1-B632-5C4DD6963FC5}"/>
                  </a:ext>
                </a:extLst>
              </p:cNvPr>
              <p:cNvSpPr txBox="1"/>
              <p:nvPr/>
            </p:nvSpPr>
            <p:spPr>
              <a:xfrm rot="13860000">
                <a:off x="6443415" y="4288033"/>
                <a:ext cx="1208108" cy="33893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الخامس</a:t>
                </a:r>
              </a:p>
            </p:txBody>
          </p:sp>
          <p:sp>
            <p:nvSpPr>
              <p:cNvPr id="117" name="مربع نص 116">
                <a:extLst>
                  <a:ext uri="{FF2B5EF4-FFF2-40B4-BE49-F238E27FC236}">
                    <a16:creationId xmlns="" xmlns:a16="http://schemas.microsoft.com/office/drawing/2014/main" id="{3AD12848-6B1D-4ED0-8143-6A1058DE3907}"/>
                  </a:ext>
                </a:extLst>
              </p:cNvPr>
              <p:cNvSpPr txBox="1"/>
              <p:nvPr/>
            </p:nvSpPr>
            <p:spPr>
              <a:xfrm rot="15780000">
                <a:off x="5781331" y="4620425"/>
                <a:ext cx="1256408" cy="33893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السادس</a:t>
                </a:r>
              </a:p>
            </p:txBody>
          </p:sp>
          <p:sp>
            <p:nvSpPr>
              <p:cNvPr id="118" name="مربع نص 117">
                <a:extLst>
                  <a:ext uri="{FF2B5EF4-FFF2-40B4-BE49-F238E27FC236}">
                    <a16:creationId xmlns="" xmlns:a16="http://schemas.microsoft.com/office/drawing/2014/main" id="{5AD11057-1943-46DA-A55B-79861AC6276C}"/>
                  </a:ext>
                </a:extLst>
              </p:cNvPr>
              <p:cNvSpPr txBox="1"/>
              <p:nvPr/>
            </p:nvSpPr>
            <p:spPr>
              <a:xfrm rot="16980000">
                <a:off x="5240931" y="4542266"/>
                <a:ext cx="1117547" cy="33893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السابع</a:t>
                </a:r>
              </a:p>
            </p:txBody>
          </p:sp>
          <p:sp>
            <p:nvSpPr>
              <p:cNvPr id="119" name="مربع نص 118">
                <a:extLst>
                  <a:ext uri="{FF2B5EF4-FFF2-40B4-BE49-F238E27FC236}">
                    <a16:creationId xmlns="" xmlns:a16="http://schemas.microsoft.com/office/drawing/2014/main" id="{EA2189D4-E2D3-487F-8E25-81CA9BE4BA0C}"/>
                  </a:ext>
                </a:extLst>
              </p:cNvPr>
              <p:cNvSpPr txBox="1"/>
              <p:nvPr/>
            </p:nvSpPr>
            <p:spPr>
              <a:xfrm rot="20378559">
                <a:off x="4388104" y="3589361"/>
                <a:ext cx="766747" cy="49266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التاسع</a:t>
                </a:r>
              </a:p>
            </p:txBody>
          </p:sp>
          <p:sp>
            <p:nvSpPr>
              <p:cNvPr id="120" name="مربع نص 119">
                <a:extLst>
                  <a:ext uri="{FF2B5EF4-FFF2-40B4-BE49-F238E27FC236}">
                    <a16:creationId xmlns="" xmlns:a16="http://schemas.microsoft.com/office/drawing/2014/main" id="{7EBB01A5-AB3C-471A-9FA6-DBAB86949A56}"/>
                  </a:ext>
                </a:extLst>
              </p:cNvPr>
              <p:cNvSpPr txBox="1"/>
              <p:nvPr/>
            </p:nvSpPr>
            <p:spPr>
              <a:xfrm rot="19174410">
                <a:off x="4753034" y="4130122"/>
                <a:ext cx="764670" cy="49266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الثامن</a:t>
                </a:r>
              </a:p>
            </p:txBody>
          </p:sp>
          <p:sp>
            <p:nvSpPr>
              <p:cNvPr id="121" name="مربع نص 120">
                <a:extLst>
                  <a:ext uri="{FF2B5EF4-FFF2-40B4-BE49-F238E27FC236}">
                    <a16:creationId xmlns="" xmlns:a16="http://schemas.microsoft.com/office/drawing/2014/main" id="{2971D7D4-306A-49A9-A398-CB159C45C5DF}"/>
                  </a:ext>
                </a:extLst>
              </p:cNvPr>
              <p:cNvSpPr txBox="1"/>
              <p:nvPr/>
            </p:nvSpPr>
            <p:spPr>
              <a:xfrm rot="694786">
                <a:off x="4433483" y="2860820"/>
                <a:ext cx="787514" cy="49266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العاشر</a:t>
                </a:r>
              </a:p>
            </p:txBody>
          </p:sp>
          <p:sp>
            <p:nvSpPr>
              <p:cNvPr id="122" name="مربع نص 121">
                <a:extLst>
                  <a:ext uri="{FF2B5EF4-FFF2-40B4-BE49-F238E27FC236}">
                    <a16:creationId xmlns="" xmlns:a16="http://schemas.microsoft.com/office/drawing/2014/main" id="{44950851-B9E2-4FB3-ADC6-474207D3963C}"/>
                  </a:ext>
                </a:extLst>
              </p:cNvPr>
              <p:cNvSpPr txBox="1"/>
              <p:nvPr/>
            </p:nvSpPr>
            <p:spPr>
              <a:xfrm rot="2329047">
                <a:off x="4613809" y="2279406"/>
                <a:ext cx="1032573" cy="492662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الحادي عشر</a:t>
                </a:r>
              </a:p>
            </p:txBody>
          </p:sp>
          <p:sp>
            <p:nvSpPr>
              <p:cNvPr id="123" name="مربع نص 122">
                <a:extLst>
                  <a:ext uri="{FF2B5EF4-FFF2-40B4-BE49-F238E27FC236}">
                    <a16:creationId xmlns="" xmlns:a16="http://schemas.microsoft.com/office/drawing/2014/main" id="{93A6A595-85D0-436D-A4B9-F74E13DFEC19}"/>
                  </a:ext>
                </a:extLst>
              </p:cNvPr>
              <p:cNvSpPr txBox="1"/>
              <p:nvPr/>
            </p:nvSpPr>
            <p:spPr>
              <a:xfrm rot="4334561">
                <a:off x="4945239" y="1889858"/>
                <a:ext cx="1458667" cy="33893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defTabSz="767377"/>
                <a:r>
                  <a:rPr lang="ar-SA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(A) Arslan Wessam A" panose="03020402040406030203" pitchFamily="66" charset="-78"/>
                    <a:cs typeface="(A) Arslan Wessam A" panose="03020402040406030203" pitchFamily="66" charset="-78"/>
                  </a:rPr>
                  <a:t>السؤال الثاني  عشر</a:t>
                </a:r>
              </a:p>
            </p:txBody>
          </p:sp>
        </p:grpSp>
        <p:sp>
          <p:nvSpPr>
            <p:cNvPr id="129" name="شكل بيضاوي 128">
              <a:extLst>
                <a:ext uri="{FF2B5EF4-FFF2-40B4-BE49-F238E27FC236}">
                  <a16:creationId xmlns="" xmlns:a16="http://schemas.microsoft.com/office/drawing/2014/main" id="{FC0EFE53-7CD2-483E-BD80-0A2B9827B407}"/>
                </a:ext>
              </a:extLst>
            </p:cNvPr>
            <p:cNvSpPr/>
            <p:nvPr/>
          </p:nvSpPr>
          <p:spPr>
            <a:xfrm>
              <a:off x="3936000" y="1269000"/>
              <a:ext cx="4320000" cy="4320000"/>
            </a:xfrm>
            <a:prstGeom prst="ellipse">
              <a:avLst/>
            </a:prstGeom>
            <a:noFill/>
            <a:ln w="158750">
              <a:solidFill>
                <a:srgbClr val="F117B3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 defTabSz="767377"/>
              <a:endParaRPr lang="ar-SA" sz="1100" dirty="0">
                <a:solidFill>
                  <a:prstClr val="white"/>
                </a:solidFill>
                <a:latin typeface="Gill Sans MT"/>
                <a:cs typeface="Arial" panose="020B0604020202020204" pitchFamily="34" charset="0"/>
              </a:endParaRPr>
            </a:p>
          </p:txBody>
        </p:sp>
      </p:grpSp>
      <p:sp>
        <p:nvSpPr>
          <p:cNvPr id="131" name="سهم: لأسفل 130">
            <a:extLst>
              <a:ext uri="{FF2B5EF4-FFF2-40B4-BE49-F238E27FC236}">
                <a16:creationId xmlns="" xmlns:a16="http://schemas.microsoft.com/office/drawing/2014/main" id="{9EBE3889-A179-456D-BA2D-0DAEBBD483F9}"/>
              </a:ext>
            </a:extLst>
          </p:cNvPr>
          <p:cNvSpPr/>
          <p:nvPr/>
        </p:nvSpPr>
        <p:spPr>
          <a:xfrm>
            <a:off x="5459089" y="1861765"/>
            <a:ext cx="420383" cy="532670"/>
          </a:xfrm>
          <a:prstGeom prst="downArrow">
            <a:avLst>
              <a:gd name="adj1" fmla="val 50000"/>
              <a:gd name="adj2" fmla="val 74923"/>
            </a:avLst>
          </a:prstGeom>
          <a:gradFill>
            <a:gsLst>
              <a:gs pos="0">
                <a:srgbClr val="5D1D55"/>
              </a:gs>
              <a:gs pos="32000">
                <a:srgbClr val="F117B3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 contourW="12700">
            <a:bevelT w="114300" h="209550" prst="angle"/>
            <a:contourClr>
              <a:schemeClr val="tx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 defTabSz="767377"/>
            <a:endParaRPr lang="ar-SA" sz="1100" dirty="0">
              <a:solidFill>
                <a:prstClr val="white"/>
              </a:solidFill>
              <a:latin typeface="Gill Sans MT"/>
              <a:cs typeface="Arial" panose="020B0604020202020204" pitchFamily="34" charset="0"/>
            </a:endParaRPr>
          </a:p>
        </p:txBody>
      </p:sp>
      <p:sp>
        <p:nvSpPr>
          <p:cNvPr id="133" name="شكل بيضاوي 132">
            <a:extLst>
              <a:ext uri="{FF2B5EF4-FFF2-40B4-BE49-F238E27FC236}">
                <a16:creationId xmlns="" xmlns:a16="http://schemas.microsoft.com/office/drawing/2014/main" id="{6B652C14-5065-46CF-8826-196EA6F411B8}"/>
              </a:ext>
            </a:extLst>
          </p:cNvPr>
          <p:cNvSpPr/>
          <p:nvPr/>
        </p:nvSpPr>
        <p:spPr>
          <a:xfrm>
            <a:off x="7775526" y="2917409"/>
            <a:ext cx="1200361" cy="1063021"/>
          </a:xfrm>
          <a:prstGeom prst="ellipse">
            <a:avLst/>
          </a:prstGeom>
          <a:solidFill>
            <a:schemeClr val="accent5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 defTabSz="767377">
              <a:lnSpc>
                <a:spcPct val="200000"/>
              </a:lnSpc>
            </a:pPr>
            <a:r>
              <a:rPr lang="ar-SA" dirty="0">
                <a:solidFill>
                  <a:prstClr val="white"/>
                </a:solidFill>
                <a:latin typeface=" Abdoullah Ashgar EL-kharef" panose="02000000000000000000" pitchFamily="2" charset="-78"/>
                <a:cs typeface=" Abdoullah Ashgar EL-kharef" panose="02000000000000000000" pitchFamily="2" charset="-78"/>
              </a:rPr>
              <a:t>تشغيل</a:t>
            </a:r>
          </a:p>
          <a:p>
            <a:pPr algn="ctr" defTabSz="767377">
              <a:lnSpc>
                <a:spcPct val="200000"/>
              </a:lnSpc>
            </a:pPr>
            <a:r>
              <a:rPr lang="ar-SA" dirty="0">
                <a:solidFill>
                  <a:prstClr val="white"/>
                </a:solidFill>
                <a:latin typeface=" Abdoullah Ashgar EL-kharef" panose="02000000000000000000" pitchFamily="2" charset="-78"/>
                <a:cs typeface=" Abdoullah Ashgar EL-kharef" panose="02000000000000000000" pitchFamily="2" charset="-78"/>
              </a:rPr>
              <a:t>ايقاف</a:t>
            </a:r>
          </a:p>
        </p:txBody>
      </p:sp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64" name="صورة الشريحة 163">
                <a:extLst>
                  <a:ext uri="{FF2B5EF4-FFF2-40B4-BE49-F238E27FC236}">
                    <a16:creationId xmlns:a16="http://schemas.microsoft.com/office/drawing/2014/main" id="{E2AF25B4-EAE1-4266-9FCA-53447E4D5EFC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2860171" y="2706348"/>
              <a:ext cx="1200000" cy="1200000"/>
            </p:xfrm>
            <a:graphic>
              <a:graphicData uri="http://schemas.microsoft.com/office/powerpoint/2016/slidezoom">
                <pslz:sldZm>
                  <pslz:sldZmObj sldId="265" cId="2738515972">
                    <pslz:zmPr id="{86FB8567-02A3-4217-8F37-EBBE6E2A0761}" imageType="cover" transitionDur="1000">
                      <p166:blipFill xmlns:p166="http://schemas.microsoft.com/office/powerpoint/2016/6/main"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00000" cy="120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64" name="صورة الشريحة 163">
                <a:hlinkClick r:id="rId4" action="ppaction://hlinksldjump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E2AF25B4-EAE1-4266-9FCA-53447E4D5EF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4154" y="1683673"/>
                <a:ext cx="1080000" cy="74654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66" name="صورة الشريحة 165">
                <a:extLst>
                  <a:ext uri="{FF2B5EF4-FFF2-40B4-BE49-F238E27FC236}">
                    <a16:creationId xmlns:a16="http://schemas.microsoft.com/office/drawing/2014/main" id="{61041563-75E8-47AF-8F5A-18F224370F92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1456558" y="2645442"/>
              <a:ext cx="1200000" cy="1200000"/>
            </p:xfrm>
            <a:graphic>
              <a:graphicData uri="http://schemas.microsoft.com/office/powerpoint/2016/slidezoom">
                <pslz:sldZm>
                  <pslz:sldZmObj sldId="266" cId="907983941">
                    <pslz:zmPr id="{D1D42D1B-E528-4815-93C9-22F7C98F9E28}" imageType="cover" transitionDur="1000">
                      <p166:blipFill xmlns:p166="http://schemas.microsoft.com/office/powerpoint/2016/6/main"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00000" cy="120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66" name="صورة الشريحة 165">
                <a:hlinkClick r:id="rId7" action="ppaction://hlinksldjump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61041563-75E8-47AF-8F5A-18F224370F9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10902" y="1645782"/>
                <a:ext cx="1080000" cy="74654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68" name="صورة الشريحة 167">
                <a:extLst>
                  <a:ext uri="{FF2B5EF4-FFF2-40B4-BE49-F238E27FC236}">
                    <a16:creationId xmlns:a16="http://schemas.microsoft.com/office/drawing/2014/main" id="{FB6940E3-FA25-4AD6-80CB-CA4DB3C6E854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50792" y="2654300"/>
              <a:ext cx="1200000" cy="1200000"/>
            </p:xfrm>
            <a:graphic>
              <a:graphicData uri="http://schemas.microsoft.com/office/powerpoint/2016/slidezoom">
                <pslz:sldZm>
                  <pslz:sldZmObj sldId="301" cId="3318894919">
                    <pslz:zmPr id="{F71F473B-B276-4D42-94EA-44A2851708CE}" imageType="cover" transitionDur="1000">
                      <p166:blipFill xmlns:p166="http://schemas.microsoft.com/office/powerpoint/2016/6/main">
                        <a:blip r:embed="rId9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00000" cy="120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68" name="صورة الشريحة 167">
                <a:hlinkClick r:id="rId10" action="ppaction://hlinksldjump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FB6940E3-FA25-4AD6-80CB-CA4DB3C6E85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713" y="1651293"/>
                <a:ext cx="1080000" cy="74654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70" name="صورة الشريحة 169">
                <a:extLst>
                  <a:ext uri="{FF2B5EF4-FFF2-40B4-BE49-F238E27FC236}">
                    <a16:creationId xmlns:a16="http://schemas.microsoft.com/office/drawing/2014/main" id="{8D489335-1954-4CF2-95B0-C432363EB6BC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2815139" y="4154232"/>
              <a:ext cx="1200000" cy="1200000"/>
            </p:xfrm>
            <a:graphic>
              <a:graphicData uri="http://schemas.microsoft.com/office/powerpoint/2016/slidezoom">
                <pslz:sldZm>
                  <pslz:sldZmObj sldId="302" cId="2512856134">
                    <pslz:zmPr id="{9F297EB7-472D-4688-915C-828A890152A5}" imageType="cover" transitionDur="1000">
                      <p166:blipFill xmlns:p166="http://schemas.microsoft.com/office/powerpoint/2016/6/main">
                        <a:blip r:embed="rId12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00000" cy="120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70" name="صورة الشريحة 169">
                <a:hlinkClick r:id="rId13" action="ppaction://hlinksldjump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8D489335-1954-4CF2-95B0-C432363EB6B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33625" y="2584430"/>
                <a:ext cx="1080000" cy="74654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72" name="صورة الشريحة 171">
                <a:extLst>
                  <a:ext uri="{FF2B5EF4-FFF2-40B4-BE49-F238E27FC236}">
                    <a16:creationId xmlns:a16="http://schemas.microsoft.com/office/drawing/2014/main" id="{F8C775A4-18D0-4CD4-8948-A3DF95967E9A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1440182" y="4116023"/>
              <a:ext cx="1200000" cy="1200000"/>
            </p:xfrm>
            <a:graphic>
              <a:graphicData uri="http://schemas.microsoft.com/office/powerpoint/2016/slidezoom">
                <pslz:sldZm>
                  <pslz:sldZmObj sldId="303" cId="248482617">
                    <pslz:zmPr id="{64003DD2-C1BF-4F34-BFA2-79AB2F899648}" imageType="cover" transitionDur="1000">
                      <p166:blipFill xmlns:p166="http://schemas.microsoft.com/office/powerpoint/2016/6/main">
                        <a:blip r:embed="rId15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00000" cy="120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72" name="صورة الشريحة 171">
                <a:hlinkClick r:id="rId16" action="ppaction://hlinksldjump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F8C775A4-18D0-4CD4-8948-A3DF95967E9A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96164" y="2560659"/>
                <a:ext cx="1080000" cy="74654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74" name="صورة الشريحة 173">
                <a:extLst>
                  <a:ext uri="{FF2B5EF4-FFF2-40B4-BE49-F238E27FC236}">
                    <a16:creationId xmlns:a16="http://schemas.microsoft.com/office/drawing/2014/main" id="{03E83632-D8E1-4202-9348-43F8A1C7BA9E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35697" y="4196886"/>
              <a:ext cx="1200000" cy="1200000"/>
            </p:xfrm>
            <a:graphic>
              <a:graphicData uri="http://schemas.microsoft.com/office/powerpoint/2016/slidezoom">
                <pslz:sldZm>
                  <pslz:sldZmObj sldId="304" cId="3273628397">
                    <pslz:zmPr id="{2DE04D4D-303D-430F-BB28-C8A1D50426DB}" imageType="cover" transitionDur="1000">
                      <p166:blipFill xmlns:p166="http://schemas.microsoft.com/office/powerpoint/2016/6/main">
                        <a:blip r:embed="rId18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00000" cy="120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74" name="صورة الشريحة 173">
                <a:hlinkClick r:id="rId19" action="ppaction://hlinksldjump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03E83632-D8E1-4202-9348-43F8A1C7BA9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0" cstate="print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2127" y="2610966"/>
                <a:ext cx="1080000" cy="74654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76" name="صورة الشريحة 175">
                <a:extLst>
                  <a:ext uri="{FF2B5EF4-FFF2-40B4-BE49-F238E27FC236}">
                    <a16:creationId xmlns:a16="http://schemas.microsoft.com/office/drawing/2014/main" id="{83ADF8A1-E7A6-463D-8A8C-657DB7988640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2815139" y="5602118"/>
              <a:ext cx="1200000" cy="1200000"/>
            </p:xfrm>
            <a:graphic>
              <a:graphicData uri="http://schemas.microsoft.com/office/powerpoint/2016/slidezoom">
                <pslz:sldZm>
                  <pslz:sldZmObj sldId="271" cId="4172059123">
                    <pslz:zmPr id="{EA22F120-FE0C-43CD-8332-9EAB44595F0A}" imageType="cover" transitionDur="1000">
                      <p166:blipFill xmlns:p166="http://schemas.microsoft.com/office/powerpoint/2016/6/main">
                        <a:blip r:embed="rId21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00000" cy="120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76" name="صورة الشريحة 175">
                <a:hlinkClick r:id="rId22" action="ppaction://hlinksldjump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83ADF8A1-E7A6-463D-8A8C-657DB798864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33625" y="3485189"/>
                <a:ext cx="1080000" cy="74654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78" name="صورة الشريحة 177">
                <a:extLst>
                  <a:ext uri="{FF2B5EF4-FFF2-40B4-BE49-F238E27FC236}">
                    <a16:creationId xmlns:a16="http://schemas.microsoft.com/office/drawing/2014/main" id="{90B56F33-B0A5-4D58-9989-A8AB967011D9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1427901" y="5586604"/>
              <a:ext cx="1200000" cy="1200000"/>
            </p:xfrm>
            <a:graphic>
              <a:graphicData uri="http://schemas.microsoft.com/office/powerpoint/2016/slidezoom">
                <pslz:sldZm>
                  <pslz:sldZmObj sldId="305" cId="4277523498">
                    <pslz:zmPr id="{F9D21E23-6951-4AF8-B460-5C5000A6704E}" imageType="cover" transitionDur="1000">
                      <p166:blipFill xmlns:p166="http://schemas.microsoft.com/office/powerpoint/2016/6/main">
                        <a:blip r:embed="rId24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00000" cy="120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78" name="صورة الشريحة 177">
                <a:hlinkClick r:id="rId25" action="ppaction://hlinksldjump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90B56F33-B0A5-4D58-9989-A8AB967011D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6" cstate="print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85111" y="3475537"/>
                <a:ext cx="1080000" cy="74654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80" name="صورة الشريحة 179">
                <a:extLst>
                  <a:ext uri="{FF2B5EF4-FFF2-40B4-BE49-F238E27FC236}">
                    <a16:creationId xmlns:a16="http://schemas.microsoft.com/office/drawing/2014/main" id="{A2A965D8-9194-4567-AEFD-70994AB64DCC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20602" y="5739472"/>
              <a:ext cx="1200000" cy="1200000"/>
            </p:xfrm>
            <a:graphic>
              <a:graphicData uri="http://schemas.microsoft.com/office/powerpoint/2016/slidezoom">
                <pslz:sldZm>
                  <pslz:sldZmObj sldId="273" cId="3537458607">
                    <pslz:zmPr id="{71C0464D-1EEB-4783-AAA0-A1AAD322C609}" imageType="cover" transitionDur="1000">
                      <p166:blipFill xmlns:p166="http://schemas.microsoft.com/office/powerpoint/2016/6/main">
                        <a:blip r:embed="rId27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00000" cy="120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80" name="صورة الشريحة 179">
                <a:hlinkClick r:id="rId28" action="ppaction://hlinksldjump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A2A965D8-9194-4567-AEFD-70994AB64DC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9" cstate="print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542" y="3570639"/>
                <a:ext cx="1080000" cy="74654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82" name="صورة الشريحة 181">
                <a:extLst>
                  <a:ext uri="{FF2B5EF4-FFF2-40B4-BE49-F238E27FC236}">
                    <a16:creationId xmlns:a16="http://schemas.microsoft.com/office/drawing/2014/main" id="{05D0A2D6-FC2C-4B6C-B21D-1CD6261A2ADD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2815139" y="7050003"/>
              <a:ext cx="1200000" cy="1200000"/>
            </p:xfrm>
            <a:graphic>
              <a:graphicData uri="http://schemas.microsoft.com/office/powerpoint/2016/slidezoom">
                <pslz:sldZm>
                  <pslz:sldZmObj sldId="274" cId="1150025744">
                    <pslz:zmPr id="{4F9C6DF2-2E2B-49D6-9B0E-D3071BA95F42}" imageType="cover" transitionDur="1000">
                      <p166:blipFill xmlns:p166="http://schemas.microsoft.com/office/powerpoint/2016/6/main">
                        <a:blip r:embed="rId30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00000" cy="120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82" name="صورة الشريحة 181">
                <a:hlinkClick r:id="rId31" action="ppaction://hlinksldjump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05D0A2D6-FC2C-4B6C-B21D-1CD6261A2AD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2" cstate="print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33625" y="4385946"/>
                <a:ext cx="1080000" cy="74654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84" name="صورة الشريحة 183">
                <a:extLst>
                  <a:ext uri="{FF2B5EF4-FFF2-40B4-BE49-F238E27FC236}">
                    <a16:creationId xmlns:a16="http://schemas.microsoft.com/office/drawing/2014/main" id="{80F223C2-A3B3-4B4A-9C11-A4E75F06FE31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1399244" y="7057184"/>
              <a:ext cx="1200000" cy="1200000"/>
            </p:xfrm>
            <a:graphic>
              <a:graphicData uri="http://schemas.microsoft.com/office/powerpoint/2016/slidezoom">
                <pslz:sldZm>
                  <pslz:sldZmObj sldId="275" cId="1207900814">
                    <pslz:zmPr id="{F947FA8E-69C5-496D-A748-149D40119F8D}" imageType="cover" transitionDur="1000">
                      <p166:blipFill xmlns:p166="http://schemas.microsoft.com/office/powerpoint/2016/6/main">
                        <a:blip r:embed="rId33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200000" cy="1200000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84" name="صورة الشريحة 183">
                <a:hlinkClick r:id="rId34" action="ppaction://hlinksldjump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80F223C2-A3B3-4B4A-9C11-A4E75F06FE3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5" cstate="print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259320" y="4390414"/>
                <a:ext cx="1080000" cy="74654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mc:AlternateContent xmlns:mc="http://schemas.openxmlformats.org/markup-compatibility/2006">
        <mc:Choice xmlns="" xmlns:pslz="http://schemas.microsoft.com/office/powerpoint/2016/slidezoom" Requires="pslz">
          <p:graphicFrame>
            <p:nvGraphicFramePr>
              <p:cNvPr id="186" name="صورة الشريحة 185">
                <a:extLst>
                  <a:ext uri="{FF2B5EF4-FFF2-40B4-BE49-F238E27FC236}">
                    <a16:creationId xmlns:a16="http://schemas.microsoft.com/office/drawing/2014/main" id="{45EB7477-90EC-4A5F-A8F5-EB2A8E29DDFF}"/>
                  </a:ext>
                </a:extLst>
              </p:cNvPr>
              <p:cNvGraphicFramePr>
                <a:graphicFrameLocks/>
              </p:cNvGraphicFramePr>
              <p:nvPr/>
            </p:nvGraphicFramePr>
            <p:xfrm>
              <a:off x="78677" y="7144703"/>
              <a:ext cx="1114040" cy="987436"/>
            </p:xfrm>
            <a:graphic>
              <a:graphicData uri="http://schemas.microsoft.com/office/powerpoint/2016/slidezoom">
                <pslz:sldZm>
                  <pslz:sldZmObj sldId="306" cId="3869586688">
                    <pslz:zmPr id="{5EAF862F-5E2F-4EAC-A6D5-1F5F11B77CC6}" imageType="cover" transitionDur="1000">
                      <p166:blipFill xmlns:p166="http://schemas.microsoft.com/office/powerpoint/2016/6/main">
                        <a:blip r:embed="rId36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1114040" cy="987436"/>
                        </a:xfrm>
                        <a:prstGeom prst="rect">
                          <a:avLst/>
                        </a:prstGeom>
                        <a:ln w="3175">
                          <a:noFill/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>
          <p:pic>
            <p:nvPicPr>
              <p:cNvPr id="186" name="صورة الشريحة 185">
                <a:hlinkClick r:id="" action="ppaction://noaction"/>
                <a:extLst>
                  <a:ext uri="{FF2B5EF4-FFF2-40B4-BE49-F238E27FC236}">
                    <a16:creationId xmlns:pslz="http://schemas.microsoft.com/office/powerpoint/2016/slidezoom" xmlns="" xmlns:a16="http://schemas.microsoft.com/office/drawing/2014/main" id="{45EB7477-90EC-4A5F-A8F5-EB2A8E29DDF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7" cstate="print">
                <a:extLst>
                  <a:ext uri="{28A0092B-C50C-407E-A947-70E740481C1C}">
                    <a14:useLocalDpi xmlns:pslz="http://schemas.microsoft.com/office/powerpoint/2016/slidezoom"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809" y="4444861"/>
                <a:ext cx="1002636" cy="614304"/>
              </a:xfrm>
              <a:prstGeom prst="rect">
                <a:avLst/>
              </a:prstGeom>
              <a:ln w="3175">
                <a:noFill/>
              </a:ln>
            </p:spPr>
          </p:pic>
        </mc:Fallback>
      </mc:AlternateContent>
      <p:sp>
        <p:nvSpPr>
          <p:cNvPr id="2" name="مستطيل 1">
            <a:extLst>
              <a:ext uri="{FF2B5EF4-FFF2-40B4-BE49-F238E27FC236}">
                <a16:creationId xmlns="" xmlns:a16="http://schemas.microsoft.com/office/drawing/2014/main" id="{07FA0FFC-A74C-4932-A8E4-1B9C06DD1157}"/>
              </a:ext>
            </a:extLst>
          </p:cNvPr>
          <p:cNvSpPr/>
          <p:nvPr/>
        </p:nvSpPr>
        <p:spPr>
          <a:xfrm>
            <a:off x="1593108" y="434924"/>
            <a:ext cx="3865982" cy="623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 defTabSz="767377"/>
            <a:r>
              <a:rPr lang="ar-SA" sz="3000" b="1" dirty="0">
                <a:ln w="10160">
                  <a:solidFill>
                    <a:srgbClr val="B8847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ill Sans MT"/>
                <a:cs typeface="Arial" panose="020B0604020202020204" pitchFamily="34" charset="0"/>
              </a:rPr>
              <a:t>دولاب الحظ</a:t>
            </a:r>
          </a:p>
        </p:txBody>
      </p:sp>
      <p:sp>
        <p:nvSpPr>
          <p:cNvPr id="124" name="AutoShape 2">
            <a:extLst>
              <a:ext uri="{FF2B5EF4-FFF2-40B4-BE49-F238E27FC236}">
                <a16:creationId xmlns="" xmlns:a16="http://schemas.microsoft.com/office/drawing/2014/main" id="{621AB36E-B3A1-4C8A-9B55-4415930B727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258170" y="110613"/>
            <a:ext cx="2717717" cy="767969"/>
          </a:xfrm>
          <a:prstGeom prst="cloudCallout">
            <a:avLst>
              <a:gd name="adj1" fmla="val 63551"/>
              <a:gd name="adj2" fmla="val 118185"/>
            </a:avLst>
          </a:prstGeom>
          <a:solidFill>
            <a:srgbClr val="FCFEBA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69065" tIns="34532" rIns="69065" bIns="34532"/>
          <a:lstStyle/>
          <a:p>
            <a:pPr algn="ctr" defTabSz="767377"/>
            <a:r>
              <a:rPr lang="ar-SA" sz="3300" b="1" dirty="0">
                <a:solidFill>
                  <a:prstClr val="black"/>
                </a:solidFill>
                <a:latin typeface="Gill Sans MT"/>
                <a:cs typeface="Arial" panose="020B0604020202020204" pitchFamily="34" charset="0"/>
              </a:rPr>
              <a:t>التقويم</a:t>
            </a:r>
            <a:endParaRPr lang="en-US" sz="3300" b="1" dirty="0">
              <a:solidFill>
                <a:prstClr val="black"/>
              </a:solidFill>
              <a:latin typeface="Gill Sans M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0623325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5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</p:childTnLst>
        </p:cTn>
      </p:par>
    </p:tnLst>
    <p:bldLst>
      <p:bldP spid="131" grpId="0" animBg="1"/>
      <p:bldP spid="133" grpId="0" animBg="1"/>
      <p:bldP spid="1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D1DA733-327E-498C-A1DD-DF608DBA7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8643"/>
                    </a14:imgEffect>
                    <a14:imgEffect>
                      <a14:saturation sa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1" y="1534171"/>
            <a:ext cx="9144000" cy="3555415"/>
          </a:xfrm>
          <a:prstGeom prst="rect">
            <a:avLst/>
          </a:prstGeom>
        </p:spPr>
      </p:pic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45B9E5F1-E9AE-45FC-96BF-B1F200DC030E}"/>
              </a:ext>
            </a:extLst>
          </p:cNvPr>
          <p:cNvSpPr txBox="1"/>
          <p:nvPr/>
        </p:nvSpPr>
        <p:spPr>
          <a:xfrm>
            <a:off x="3611880" y="2528295"/>
            <a:ext cx="1131738" cy="423682"/>
          </a:xfrm>
          <a:prstGeom prst="rect">
            <a:avLst/>
          </a:prstGeom>
          <a:noFill/>
        </p:spPr>
        <p:txBody>
          <a:bodyPr wrap="none" lIns="69065" tIns="34532" rIns="69065" bIns="34532" rtlCol="1">
            <a:spAutoFit/>
          </a:bodyPr>
          <a:lstStyle/>
          <a:p>
            <a:pPr algn="l" defTabSz="287766" rtl="0"/>
            <a:r>
              <a:rPr lang="ar-SA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rPr>
              <a:t>السؤال الأول</a:t>
            </a:r>
          </a:p>
        </p:txBody>
      </p:sp>
      <p:grpSp>
        <p:nvGrpSpPr>
          <p:cNvPr id="4" name="مجموعة 7">
            <a:extLst>
              <a:ext uri="{FF2B5EF4-FFF2-40B4-BE49-F238E27FC236}">
                <a16:creationId xmlns="" xmlns:a16="http://schemas.microsoft.com/office/drawing/2014/main" id="{47A20A08-31E9-44CE-838E-EB4E91B826DF}"/>
              </a:ext>
            </a:extLst>
          </p:cNvPr>
          <p:cNvGrpSpPr/>
          <p:nvPr/>
        </p:nvGrpSpPr>
        <p:grpSpPr>
          <a:xfrm>
            <a:off x="-7439935" y="3886881"/>
            <a:ext cx="1921841" cy="2240239"/>
            <a:chOff x="4558087" y="1992315"/>
            <a:chExt cx="2562454" cy="4321170"/>
          </a:xfrm>
        </p:grpSpPr>
        <p:grpSp>
          <p:nvGrpSpPr>
            <p:cNvPr id="6" name="مجموعة 32">
              <a:extLst>
                <a:ext uri="{FF2B5EF4-FFF2-40B4-BE49-F238E27FC236}">
                  <a16:creationId xmlns="" xmlns:a16="http://schemas.microsoft.com/office/drawing/2014/main" id="{DA5469C9-A6CB-47BF-A4D1-89563E6C088C}"/>
                </a:ext>
              </a:extLst>
            </p:cNvPr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18" name="صورة 17">
                <a:extLst>
                  <a:ext uri="{FF2B5EF4-FFF2-40B4-BE49-F238E27FC236}">
                    <a16:creationId xmlns="" xmlns:a16="http://schemas.microsoft.com/office/drawing/2014/main" id="{0D1E5CEA-050F-4F5C-B677-E1625AAB9A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29" name="مربع نص 28">
                <a:extLst>
                  <a:ext uri="{FF2B5EF4-FFF2-40B4-BE49-F238E27FC236}">
                    <a16:creationId xmlns="" xmlns:a16="http://schemas.microsoft.com/office/drawing/2014/main" id="{45D7F235-6F34-4CC9-9E41-388E709EC3DB}"/>
                  </a:ext>
                </a:extLst>
              </p:cNvPr>
              <p:cNvSpPr txBox="1"/>
              <p:nvPr/>
            </p:nvSpPr>
            <p:spPr>
              <a:xfrm>
                <a:off x="5069090" y="3697722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2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1" name="مربع نص 60">
              <a:extLst>
                <a:ext uri="{FF2B5EF4-FFF2-40B4-BE49-F238E27FC236}">
                  <a16:creationId xmlns="" xmlns:a16="http://schemas.microsoft.com/office/drawing/2014/main" id="{4871F7BB-5E9B-4014-A34C-3A68F7439BAB}"/>
                </a:ext>
              </a:extLst>
            </p:cNvPr>
            <p:cNvSpPr txBox="1"/>
            <p:nvPr/>
          </p:nvSpPr>
          <p:spPr>
            <a:xfrm rot="5400000">
              <a:off x="4741848" y="3963387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التلخيص</a:t>
              </a:r>
            </a:p>
          </p:txBody>
        </p:sp>
      </p:grpSp>
      <p:grpSp>
        <p:nvGrpSpPr>
          <p:cNvPr id="8" name="مجموعة 8">
            <a:extLst>
              <a:ext uri="{FF2B5EF4-FFF2-40B4-BE49-F238E27FC236}">
                <a16:creationId xmlns="" xmlns:a16="http://schemas.microsoft.com/office/drawing/2014/main" id="{3CEBB701-B4DA-4F54-8064-96167770FFAB}"/>
              </a:ext>
            </a:extLst>
          </p:cNvPr>
          <p:cNvGrpSpPr/>
          <p:nvPr/>
        </p:nvGrpSpPr>
        <p:grpSpPr>
          <a:xfrm>
            <a:off x="-2433564" y="-3978442"/>
            <a:ext cx="1921841" cy="2240239"/>
            <a:chOff x="2546447" y="2041530"/>
            <a:chExt cx="2562454" cy="4321170"/>
          </a:xfrm>
        </p:grpSpPr>
        <p:grpSp>
          <p:nvGrpSpPr>
            <p:cNvPr id="9" name="مجموعة 33">
              <a:extLst>
                <a:ext uri="{FF2B5EF4-FFF2-40B4-BE49-F238E27FC236}">
                  <a16:creationId xmlns="" xmlns:a16="http://schemas.microsoft.com/office/drawing/2014/main" id="{C33C107C-072D-4702-968E-873CB3A8ADDD}"/>
                </a:ext>
              </a:extLst>
            </p:cNvPr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" name="صورة 2">
                <a:extLst>
                  <a:ext uri="{FF2B5EF4-FFF2-40B4-BE49-F238E27FC236}">
                    <a16:creationId xmlns="" xmlns:a16="http://schemas.microsoft.com/office/drawing/2014/main" id="{42C88CF5-1E9B-4203-BE42-AB492833E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0" name="مربع نص 29">
                <a:extLst>
                  <a:ext uri="{FF2B5EF4-FFF2-40B4-BE49-F238E27FC236}">
                    <a16:creationId xmlns="" xmlns:a16="http://schemas.microsoft.com/office/drawing/2014/main" id="{4DBFE4CB-58AE-40E1-926C-E65903B242FF}"/>
                  </a:ext>
                </a:extLst>
              </p:cNvPr>
              <p:cNvSpPr txBox="1"/>
              <p:nvPr/>
            </p:nvSpPr>
            <p:spPr>
              <a:xfrm>
                <a:off x="2860248" y="3662796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3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2" name="مربع نص 61">
              <a:extLst>
                <a:ext uri="{FF2B5EF4-FFF2-40B4-BE49-F238E27FC236}">
                  <a16:creationId xmlns="" xmlns:a16="http://schemas.microsoft.com/office/drawing/2014/main" id="{D4DC1CF8-A703-4BDB-88D0-EE0064CF0991}"/>
                </a:ext>
              </a:extLst>
            </p:cNvPr>
            <p:cNvSpPr txBox="1"/>
            <p:nvPr/>
          </p:nvSpPr>
          <p:spPr>
            <a:xfrm rot="5400000">
              <a:off x="2707552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طرح الأسئلة</a:t>
              </a:r>
            </a:p>
          </p:txBody>
        </p:sp>
      </p:grpSp>
      <p:grpSp>
        <p:nvGrpSpPr>
          <p:cNvPr id="10" name="مجموعة 10">
            <a:extLst>
              <a:ext uri="{FF2B5EF4-FFF2-40B4-BE49-F238E27FC236}">
                <a16:creationId xmlns="" xmlns:a16="http://schemas.microsoft.com/office/drawing/2014/main" id="{2E65D5DA-FDF5-4261-8284-3A1EEE52F291}"/>
              </a:ext>
            </a:extLst>
          </p:cNvPr>
          <p:cNvGrpSpPr/>
          <p:nvPr/>
        </p:nvGrpSpPr>
        <p:grpSpPr>
          <a:xfrm>
            <a:off x="-3908296" y="-3978442"/>
            <a:ext cx="1921841" cy="2240239"/>
            <a:chOff x="580138" y="2041530"/>
            <a:chExt cx="2562454" cy="4321170"/>
          </a:xfrm>
        </p:grpSpPr>
        <p:grpSp>
          <p:nvGrpSpPr>
            <p:cNvPr id="11" name="مجموعة 34">
              <a:extLst>
                <a:ext uri="{FF2B5EF4-FFF2-40B4-BE49-F238E27FC236}">
                  <a16:creationId xmlns="" xmlns:a16="http://schemas.microsoft.com/office/drawing/2014/main" id="{44D509CF-A26F-46D8-A7EF-0422A5D3FA2E}"/>
                </a:ext>
              </a:extLst>
            </p:cNvPr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0" name="صورة 19">
                <a:extLst>
                  <a:ext uri="{FF2B5EF4-FFF2-40B4-BE49-F238E27FC236}">
                    <a16:creationId xmlns="" xmlns:a16="http://schemas.microsoft.com/office/drawing/2014/main" id="{C462DF00-5A74-4919-B2FD-7EF916309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1" name="مربع نص 30">
                <a:extLst>
                  <a:ext uri="{FF2B5EF4-FFF2-40B4-BE49-F238E27FC236}">
                    <a16:creationId xmlns="" xmlns:a16="http://schemas.microsoft.com/office/drawing/2014/main" id="{99A252A5-5C4A-4516-A9B5-A74970FC9CBF}"/>
                  </a:ext>
                </a:extLst>
              </p:cNvPr>
              <p:cNvSpPr txBox="1"/>
              <p:nvPr/>
            </p:nvSpPr>
            <p:spPr>
              <a:xfrm>
                <a:off x="675229" y="3674438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4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3" name="مربع نص 62">
              <a:extLst>
                <a:ext uri="{FF2B5EF4-FFF2-40B4-BE49-F238E27FC236}">
                  <a16:creationId xmlns="" xmlns:a16="http://schemas.microsoft.com/office/drawing/2014/main" id="{D7E823B3-1C82-4A26-88B9-1AC6B4A34D81}"/>
                </a:ext>
              </a:extLst>
            </p:cNvPr>
            <p:cNvSpPr txBox="1"/>
            <p:nvPr/>
          </p:nvSpPr>
          <p:spPr>
            <a:xfrm rot="5400000">
              <a:off x="704281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 rtl="0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التوضيح</a:t>
              </a:r>
              <a:endParaRPr lang="ar-SA" sz="3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endParaRPr>
            </a:p>
          </p:txBody>
        </p:sp>
      </p:grpSp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44113065-1D6F-470A-820A-150DD769DF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684" y="1743471"/>
            <a:ext cx="1545125" cy="1685529"/>
          </a:xfrm>
          <a:prstGeom prst="rect">
            <a:avLst/>
          </a:prstGeom>
        </p:spPr>
      </p:pic>
      <p:sp>
        <p:nvSpPr>
          <p:cNvPr id="2" name="مربع نص 1">
            <a:extLst>
              <a:ext uri="{FF2B5EF4-FFF2-40B4-BE49-F238E27FC236}">
                <a16:creationId xmlns="" xmlns:a16="http://schemas.microsoft.com/office/drawing/2014/main" id="{83852BCE-6F9B-41E3-AF48-EFFB4E719923}"/>
              </a:ext>
            </a:extLst>
          </p:cNvPr>
          <p:cNvSpPr txBox="1"/>
          <p:nvPr/>
        </p:nvSpPr>
        <p:spPr>
          <a:xfrm>
            <a:off x="3337560" y="3082248"/>
            <a:ext cx="4457700" cy="3467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dirty="0"/>
              <a:t>أحد </a:t>
            </a:r>
            <a:r>
              <a:rPr lang="ar-SA" dirty="0" err="1"/>
              <a:t>الاقترانات</a:t>
            </a:r>
            <a:r>
              <a:rPr lang="ar-SA" dirty="0"/>
              <a:t> التالية ليست اقترانا لوغاريتميا :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="" xmlns:a16="http://schemas.microsoft.com/office/drawing/2014/main" id="{39E6558E-C611-442E-9357-17493BEE59C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3426859"/>
            <a:ext cx="9039344" cy="554956"/>
          </a:xfrm>
          <a:prstGeom prst="rect">
            <a:avLst/>
          </a:prstGeom>
        </p:spPr>
      </p:pic>
      <p:sp>
        <p:nvSpPr>
          <p:cNvPr id="12" name="شكل بيضاوي 11">
            <a:extLst>
              <a:ext uri="{FF2B5EF4-FFF2-40B4-BE49-F238E27FC236}">
                <a16:creationId xmlns="" xmlns:a16="http://schemas.microsoft.com/office/drawing/2014/main" id="{F8D3DDC0-4D0B-4AC8-B4BF-14D1918EFF9C}"/>
              </a:ext>
            </a:extLst>
          </p:cNvPr>
          <p:cNvSpPr/>
          <p:nvPr/>
        </p:nvSpPr>
        <p:spPr>
          <a:xfrm>
            <a:off x="8652105" y="3458119"/>
            <a:ext cx="462704" cy="379245"/>
          </a:xfrm>
          <a:prstGeom prst="ellipse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2738515972"/>
      </p:ext>
    </p:extLst>
  </p:cSld>
  <p:clrMapOvr>
    <a:masterClrMapping/>
  </p:clrMapOvr>
  <p:transition spd="slow">
    <p:randomBar dir="vert"/>
  </p:transition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D1DA733-327E-498C-A1DD-DF608DBA7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8643"/>
                    </a14:imgEffect>
                    <a14:imgEffect>
                      <a14:saturation sa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924" y="1667341"/>
            <a:ext cx="9144000" cy="3555415"/>
          </a:xfrm>
          <a:prstGeom prst="rect">
            <a:avLst/>
          </a:prstGeom>
        </p:spPr>
      </p:pic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45B9E5F1-E9AE-45FC-96BF-B1F200DC030E}"/>
              </a:ext>
            </a:extLst>
          </p:cNvPr>
          <p:cNvSpPr txBox="1"/>
          <p:nvPr/>
        </p:nvSpPr>
        <p:spPr>
          <a:xfrm>
            <a:off x="3543300" y="2429958"/>
            <a:ext cx="1189446" cy="423682"/>
          </a:xfrm>
          <a:prstGeom prst="rect">
            <a:avLst/>
          </a:prstGeom>
          <a:noFill/>
        </p:spPr>
        <p:txBody>
          <a:bodyPr wrap="none" lIns="69065" tIns="34532" rIns="69065" bIns="34532" rtlCol="1">
            <a:spAutoFit/>
          </a:bodyPr>
          <a:lstStyle/>
          <a:p>
            <a:pPr algn="l" defTabSz="287766" rtl="0"/>
            <a:r>
              <a:rPr lang="ar-SA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rPr>
              <a:t>السؤال الثاني</a:t>
            </a:r>
          </a:p>
        </p:txBody>
      </p:sp>
      <p:grpSp>
        <p:nvGrpSpPr>
          <p:cNvPr id="2" name="مجموعة 7">
            <a:extLst>
              <a:ext uri="{FF2B5EF4-FFF2-40B4-BE49-F238E27FC236}">
                <a16:creationId xmlns="" xmlns:a16="http://schemas.microsoft.com/office/drawing/2014/main" id="{47A20A08-31E9-44CE-838E-EB4E91B826DF}"/>
              </a:ext>
            </a:extLst>
          </p:cNvPr>
          <p:cNvGrpSpPr/>
          <p:nvPr/>
        </p:nvGrpSpPr>
        <p:grpSpPr>
          <a:xfrm>
            <a:off x="-7439935" y="3886881"/>
            <a:ext cx="1921841" cy="2240239"/>
            <a:chOff x="4558087" y="1992315"/>
            <a:chExt cx="2562454" cy="4321170"/>
          </a:xfrm>
        </p:grpSpPr>
        <p:grpSp>
          <p:nvGrpSpPr>
            <p:cNvPr id="4" name="مجموعة 32">
              <a:extLst>
                <a:ext uri="{FF2B5EF4-FFF2-40B4-BE49-F238E27FC236}">
                  <a16:creationId xmlns="" xmlns:a16="http://schemas.microsoft.com/office/drawing/2014/main" id="{DA5469C9-A6CB-47BF-A4D1-89563E6C088C}"/>
                </a:ext>
              </a:extLst>
            </p:cNvPr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18" name="صورة 17">
                <a:extLst>
                  <a:ext uri="{FF2B5EF4-FFF2-40B4-BE49-F238E27FC236}">
                    <a16:creationId xmlns="" xmlns:a16="http://schemas.microsoft.com/office/drawing/2014/main" id="{0D1E5CEA-050F-4F5C-B677-E1625AAB9A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29" name="مربع نص 28">
                <a:extLst>
                  <a:ext uri="{FF2B5EF4-FFF2-40B4-BE49-F238E27FC236}">
                    <a16:creationId xmlns="" xmlns:a16="http://schemas.microsoft.com/office/drawing/2014/main" id="{45D7F235-6F34-4CC9-9E41-388E709EC3DB}"/>
                  </a:ext>
                </a:extLst>
              </p:cNvPr>
              <p:cNvSpPr txBox="1"/>
              <p:nvPr/>
            </p:nvSpPr>
            <p:spPr>
              <a:xfrm>
                <a:off x="5069090" y="3697722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2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1" name="مربع نص 60">
              <a:extLst>
                <a:ext uri="{FF2B5EF4-FFF2-40B4-BE49-F238E27FC236}">
                  <a16:creationId xmlns="" xmlns:a16="http://schemas.microsoft.com/office/drawing/2014/main" id="{4871F7BB-5E9B-4014-A34C-3A68F7439BAB}"/>
                </a:ext>
              </a:extLst>
            </p:cNvPr>
            <p:cNvSpPr txBox="1"/>
            <p:nvPr/>
          </p:nvSpPr>
          <p:spPr>
            <a:xfrm rot="5400000">
              <a:off x="4741845" y="3963387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التلخيص</a:t>
              </a:r>
            </a:p>
          </p:txBody>
        </p:sp>
      </p:grpSp>
      <p:grpSp>
        <p:nvGrpSpPr>
          <p:cNvPr id="7" name="مجموعة 8">
            <a:extLst>
              <a:ext uri="{FF2B5EF4-FFF2-40B4-BE49-F238E27FC236}">
                <a16:creationId xmlns="" xmlns:a16="http://schemas.microsoft.com/office/drawing/2014/main" id="{3CEBB701-B4DA-4F54-8064-96167770FFAB}"/>
              </a:ext>
            </a:extLst>
          </p:cNvPr>
          <p:cNvGrpSpPr/>
          <p:nvPr/>
        </p:nvGrpSpPr>
        <p:grpSpPr>
          <a:xfrm>
            <a:off x="-2433564" y="-3978442"/>
            <a:ext cx="1921841" cy="2240239"/>
            <a:chOff x="2546447" y="2041530"/>
            <a:chExt cx="2562454" cy="4321170"/>
          </a:xfrm>
        </p:grpSpPr>
        <p:grpSp>
          <p:nvGrpSpPr>
            <p:cNvPr id="8" name="مجموعة 33">
              <a:extLst>
                <a:ext uri="{FF2B5EF4-FFF2-40B4-BE49-F238E27FC236}">
                  <a16:creationId xmlns="" xmlns:a16="http://schemas.microsoft.com/office/drawing/2014/main" id="{C33C107C-072D-4702-968E-873CB3A8ADDD}"/>
                </a:ext>
              </a:extLst>
            </p:cNvPr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" name="صورة 2">
                <a:extLst>
                  <a:ext uri="{FF2B5EF4-FFF2-40B4-BE49-F238E27FC236}">
                    <a16:creationId xmlns="" xmlns:a16="http://schemas.microsoft.com/office/drawing/2014/main" id="{42C88CF5-1E9B-4203-BE42-AB492833E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0" name="مربع نص 29">
                <a:extLst>
                  <a:ext uri="{FF2B5EF4-FFF2-40B4-BE49-F238E27FC236}">
                    <a16:creationId xmlns="" xmlns:a16="http://schemas.microsoft.com/office/drawing/2014/main" id="{4DBFE4CB-58AE-40E1-926C-E65903B242FF}"/>
                  </a:ext>
                </a:extLst>
              </p:cNvPr>
              <p:cNvSpPr txBox="1"/>
              <p:nvPr/>
            </p:nvSpPr>
            <p:spPr>
              <a:xfrm>
                <a:off x="2860248" y="3662796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3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2" name="مربع نص 61">
              <a:extLst>
                <a:ext uri="{FF2B5EF4-FFF2-40B4-BE49-F238E27FC236}">
                  <a16:creationId xmlns="" xmlns:a16="http://schemas.microsoft.com/office/drawing/2014/main" id="{D4DC1CF8-A703-4BDB-88D0-EE0064CF0991}"/>
                </a:ext>
              </a:extLst>
            </p:cNvPr>
            <p:cNvSpPr txBox="1"/>
            <p:nvPr/>
          </p:nvSpPr>
          <p:spPr>
            <a:xfrm rot="5400000">
              <a:off x="2707552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طرح الأسئلة</a:t>
              </a:r>
            </a:p>
          </p:txBody>
        </p:sp>
      </p:grpSp>
      <p:grpSp>
        <p:nvGrpSpPr>
          <p:cNvPr id="9" name="مجموعة 10">
            <a:extLst>
              <a:ext uri="{FF2B5EF4-FFF2-40B4-BE49-F238E27FC236}">
                <a16:creationId xmlns="" xmlns:a16="http://schemas.microsoft.com/office/drawing/2014/main" id="{2E65D5DA-FDF5-4261-8284-3A1EEE52F291}"/>
              </a:ext>
            </a:extLst>
          </p:cNvPr>
          <p:cNvGrpSpPr/>
          <p:nvPr/>
        </p:nvGrpSpPr>
        <p:grpSpPr>
          <a:xfrm>
            <a:off x="-3908296" y="-3978442"/>
            <a:ext cx="1921841" cy="2240239"/>
            <a:chOff x="580138" y="2041530"/>
            <a:chExt cx="2562454" cy="4321170"/>
          </a:xfrm>
        </p:grpSpPr>
        <p:grpSp>
          <p:nvGrpSpPr>
            <p:cNvPr id="11" name="مجموعة 34">
              <a:extLst>
                <a:ext uri="{FF2B5EF4-FFF2-40B4-BE49-F238E27FC236}">
                  <a16:creationId xmlns="" xmlns:a16="http://schemas.microsoft.com/office/drawing/2014/main" id="{44D509CF-A26F-46D8-A7EF-0422A5D3FA2E}"/>
                </a:ext>
              </a:extLst>
            </p:cNvPr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0" name="صورة 19">
                <a:extLst>
                  <a:ext uri="{FF2B5EF4-FFF2-40B4-BE49-F238E27FC236}">
                    <a16:creationId xmlns="" xmlns:a16="http://schemas.microsoft.com/office/drawing/2014/main" id="{C462DF00-5A74-4919-B2FD-7EF916309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1" name="مربع نص 30">
                <a:extLst>
                  <a:ext uri="{FF2B5EF4-FFF2-40B4-BE49-F238E27FC236}">
                    <a16:creationId xmlns="" xmlns:a16="http://schemas.microsoft.com/office/drawing/2014/main" id="{99A252A5-5C4A-4516-A9B5-A74970FC9CBF}"/>
                  </a:ext>
                </a:extLst>
              </p:cNvPr>
              <p:cNvSpPr txBox="1"/>
              <p:nvPr/>
            </p:nvSpPr>
            <p:spPr>
              <a:xfrm>
                <a:off x="675229" y="3674438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4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3" name="مربع نص 62">
              <a:extLst>
                <a:ext uri="{FF2B5EF4-FFF2-40B4-BE49-F238E27FC236}">
                  <a16:creationId xmlns="" xmlns:a16="http://schemas.microsoft.com/office/drawing/2014/main" id="{D7E823B3-1C82-4A26-88B9-1AC6B4A34D81}"/>
                </a:ext>
              </a:extLst>
            </p:cNvPr>
            <p:cNvSpPr txBox="1"/>
            <p:nvPr/>
          </p:nvSpPr>
          <p:spPr>
            <a:xfrm rot="5400000">
              <a:off x="704281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 rtl="0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التوضيح</a:t>
              </a:r>
              <a:endParaRPr lang="ar-SA" sz="3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endParaRPr>
            </a:p>
          </p:txBody>
        </p:sp>
      </p:grpSp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0425E53D-A5F4-4348-A0E0-B5C58491C0A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23924" y="3445049"/>
            <a:ext cx="9144000" cy="758488"/>
          </a:xfrm>
          <a:prstGeom prst="rect">
            <a:avLst/>
          </a:prstGeom>
        </p:spPr>
      </p:pic>
      <p:sp>
        <p:nvSpPr>
          <p:cNvPr id="24" name="شكل بيضاوي 23">
            <a:extLst>
              <a:ext uri="{FF2B5EF4-FFF2-40B4-BE49-F238E27FC236}">
                <a16:creationId xmlns="" xmlns:a16="http://schemas.microsoft.com/office/drawing/2014/main" id="{ABB01059-73A2-40E0-9952-7422CED59891}"/>
              </a:ext>
            </a:extLst>
          </p:cNvPr>
          <p:cNvSpPr/>
          <p:nvPr/>
        </p:nvSpPr>
        <p:spPr>
          <a:xfrm>
            <a:off x="8656621" y="3827896"/>
            <a:ext cx="462704" cy="379245"/>
          </a:xfrm>
          <a:prstGeom prst="ellipse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10" name="مستطيل 9">
            <a:extLst>
              <a:ext uri="{FF2B5EF4-FFF2-40B4-BE49-F238E27FC236}">
                <a16:creationId xmlns="" xmlns:a16="http://schemas.microsoft.com/office/drawing/2014/main" id="{2A7EA529-648A-4AEC-A754-53A52691E042}"/>
              </a:ext>
            </a:extLst>
          </p:cNvPr>
          <p:cNvSpPr/>
          <p:nvPr/>
        </p:nvSpPr>
        <p:spPr>
          <a:xfrm>
            <a:off x="8892540" y="3445049"/>
            <a:ext cx="226785" cy="2683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44113065-1D6F-470A-820A-150DD769DF0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058" y="1846003"/>
            <a:ext cx="1545125" cy="16855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07983941"/>
      </p:ext>
    </p:extLst>
  </p:cSld>
  <p:clrMapOvr>
    <a:masterClrMapping/>
  </p:clrMapOvr>
  <p:transition spd="slow">
    <p:randomBar dir="vert"/>
  </p:transition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4" grpId="0" animBg="1"/>
        </p:bldLst>
      </p:timing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D1DA733-327E-498C-A1DD-DF608DBA7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8643"/>
                    </a14:imgEffect>
                    <a14:imgEffect>
                      <a14:saturation sa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3" y="1671470"/>
            <a:ext cx="9144000" cy="3555415"/>
          </a:xfrm>
          <a:prstGeom prst="rect">
            <a:avLst/>
          </a:prstGeom>
        </p:spPr>
      </p:pic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45B9E5F1-E9AE-45FC-96BF-B1F200DC030E}"/>
              </a:ext>
            </a:extLst>
          </p:cNvPr>
          <p:cNvSpPr txBox="1"/>
          <p:nvPr/>
        </p:nvSpPr>
        <p:spPr>
          <a:xfrm>
            <a:off x="3474721" y="2480889"/>
            <a:ext cx="1213491" cy="423682"/>
          </a:xfrm>
          <a:prstGeom prst="rect">
            <a:avLst/>
          </a:prstGeom>
          <a:noFill/>
        </p:spPr>
        <p:txBody>
          <a:bodyPr wrap="none" lIns="69065" tIns="34532" rIns="69065" bIns="34532" rtlCol="1">
            <a:spAutoFit/>
          </a:bodyPr>
          <a:lstStyle/>
          <a:p>
            <a:pPr algn="l" defTabSz="287766" rtl="0"/>
            <a:r>
              <a:rPr lang="ar-SA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rPr>
              <a:t>السؤال الثالث</a:t>
            </a:r>
          </a:p>
        </p:txBody>
      </p:sp>
      <p:grpSp>
        <p:nvGrpSpPr>
          <p:cNvPr id="2" name="مجموعة 7">
            <a:extLst>
              <a:ext uri="{FF2B5EF4-FFF2-40B4-BE49-F238E27FC236}">
                <a16:creationId xmlns="" xmlns:a16="http://schemas.microsoft.com/office/drawing/2014/main" id="{47A20A08-31E9-44CE-838E-EB4E91B826DF}"/>
              </a:ext>
            </a:extLst>
          </p:cNvPr>
          <p:cNvGrpSpPr/>
          <p:nvPr/>
        </p:nvGrpSpPr>
        <p:grpSpPr>
          <a:xfrm>
            <a:off x="-7439935" y="3886881"/>
            <a:ext cx="1921841" cy="2240239"/>
            <a:chOff x="4558087" y="1992315"/>
            <a:chExt cx="2562454" cy="4321170"/>
          </a:xfrm>
        </p:grpSpPr>
        <p:grpSp>
          <p:nvGrpSpPr>
            <p:cNvPr id="6" name="مجموعة 32">
              <a:extLst>
                <a:ext uri="{FF2B5EF4-FFF2-40B4-BE49-F238E27FC236}">
                  <a16:creationId xmlns="" xmlns:a16="http://schemas.microsoft.com/office/drawing/2014/main" id="{DA5469C9-A6CB-47BF-A4D1-89563E6C088C}"/>
                </a:ext>
              </a:extLst>
            </p:cNvPr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18" name="صورة 17">
                <a:extLst>
                  <a:ext uri="{FF2B5EF4-FFF2-40B4-BE49-F238E27FC236}">
                    <a16:creationId xmlns="" xmlns:a16="http://schemas.microsoft.com/office/drawing/2014/main" id="{0D1E5CEA-050F-4F5C-B677-E1625AAB9A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29" name="مربع نص 28">
                <a:extLst>
                  <a:ext uri="{FF2B5EF4-FFF2-40B4-BE49-F238E27FC236}">
                    <a16:creationId xmlns="" xmlns:a16="http://schemas.microsoft.com/office/drawing/2014/main" id="{45D7F235-6F34-4CC9-9E41-388E709EC3DB}"/>
                  </a:ext>
                </a:extLst>
              </p:cNvPr>
              <p:cNvSpPr txBox="1"/>
              <p:nvPr/>
            </p:nvSpPr>
            <p:spPr>
              <a:xfrm>
                <a:off x="5069090" y="3697722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2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1" name="مربع نص 60">
              <a:extLst>
                <a:ext uri="{FF2B5EF4-FFF2-40B4-BE49-F238E27FC236}">
                  <a16:creationId xmlns="" xmlns:a16="http://schemas.microsoft.com/office/drawing/2014/main" id="{4871F7BB-5E9B-4014-A34C-3A68F7439BAB}"/>
                </a:ext>
              </a:extLst>
            </p:cNvPr>
            <p:cNvSpPr txBox="1"/>
            <p:nvPr/>
          </p:nvSpPr>
          <p:spPr>
            <a:xfrm rot="5400000">
              <a:off x="4741845" y="3963387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التلخيص</a:t>
              </a:r>
            </a:p>
          </p:txBody>
        </p:sp>
      </p:grpSp>
      <p:grpSp>
        <p:nvGrpSpPr>
          <p:cNvPr id="8" name="مجموعة 8">
            <a:extLst>
              <a:ext uri="{FF2B5EF4-FFF2-40B4-BE49-F238E27FC236}">
                <a16:creationId xmlns="" xmlns:a16="http://schemas.microsoft.com/office/drawing/2014/main" id="{3CEBB701-B4DA-4F54-8064-96167770FFAB}"/>
              </a:ext>
            </a:extLst>
          </p:cNvPr>
          <p:cNvGrpSpPr/>
          <p:nvPr/>
        </p:nvGrpSpPr>
        <p:grpSpPr>
          <a:xfrm>
            <a:off x="-2433564" y="-3978442"/>
            <a:ext cx="1921841" cy="2240239"/>
            <a:chOff x="2546447" y="2041530"/>
            <a:chExt cx="2562454" cy="4321170"/>
          </a:xfrm>
        </p:grpSpPr>
        <p:grpSp>
          <p:nvGrpSpPr>
            <p:cNvPr id="9" name="مجموعة 33">
              <a:extLst>
                <a:ext uri="{FF2B5EF4-FFF2-40B4-BE49-F238E27FC236}">
                  <a16:creationId xmlns="" xmlns:a16="http://schemas.microsoft.com/office/drawing/2014/main" id="{C33C107C-072D-4702-968E-873CB3A8ADDD}"/>
                </a:ext>
              </a:extLst>
            </p:cNvPr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" name="صورة 2">
                <a:extLst>
                  <a:ext uri="{FF2B5EF4-FFF2-40B4-BE49-F238E27FC236}">
                    <a16:creationId xmlns="" xmlns:a16="http://schemas.microsoft.com/office/drawing/2014/main" id="{42C88CF5-1E9B-4203-BE42-AB492833E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0" name="مربع نص 29">
                <a:extLst>
                  <a:ext uri="{FF2B5EF4-FFF2-40B4-BE49-F238E27FC236}">
                    <a16:creationId xmlns="" xmlns:a16="http://schemas.microsoft.com/office/drawing/2014/main" id="{4DBFE4CB-58AE-40E1-926C-E65903B242FF}"/>
                  </a:ext>
                </a:extLst>
              </p:cNvPr>
              <p:cNvSpPr txBox="1"/>
              <p:nvPr/>
            </p:nvSpPr>
            <p:spPr>
              <a:xfrm>
                <a:off x="2860248" y="3662796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3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2" name="مربع نص 61">
              <a:extLst>
                <a:ext uri="{FF2B5EF4-FFF2-40B4-BE49-F238E27FC236}">
                  <a16:creationId xmlns="" xmlns:a16="http://schemas.microsoft.com/office/drawing/2014/main" id="{D4DC1CF8-A703-4BDB-88D0-EE0064CF0991}"/>
                </a:ext>
              </a:extLst>
            </p:cNvPr>
            <p:cNvSpPr txBox="1"/>
            <p:nvPr/>
          </p:nvSpPr>
          <p:spPr>
            <a:xfrm rot="5400000">
              <a:off x="2707552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طرح الأسئلة</a:t>
              </a:r>
            </a:p>
          </p:txBody>
        </p:sp>
      </p:grpSp>
      <p:grpSp>
        <p:nvGrpSpPr>
          <p:cNvPr id="10" name="مجموعة 10">
            <a:extLst>
              <a:ext uri="{FF2B5EF4-FFF2-40B4-BE49-F238E27FC236}">
                <a16:creationId xmlns="" xmlns:a16="http://schemas.microsoft.com/office/drawing/2014/main" id="{2E65D5DA-FDF5-4261-8284-3A1EEE52F291}"/>
              </a:ext>
            </a:extLst>
          </p:cNvPr>
          <p:cNvGrpSpPr/>
          <p:nvPr/>
        </p:nvGrpSpPr>
        <p:grpSpPr>
          <a:xfrm>
            <a:off x="-3908296" y="-3978442"/>
            <a:ext cx="1921841" cy="2240239"/>
            <a:chOff x="580138" y="2041530"/>
            <a:chExt cx="2562454" cy="4321170"/>
          </a:xfrm>
        </p:grpSpPr>
        <p:grpSp>
          <p:nvGrpSpPr>
            <p:cNvPr id="11" name="مجموعة 34">
              <a:extLst>
                <a:ext uri="{FF2B5EF4-FFF2-40B4-BE49-F238E27FC236}">
                  <a16:creationId xmlns="" xmlns:a16="http://schemas.microsoft.com/office/drawing/2014/main" id="{44D509CF-A26F-46D8-A7EF-0422A5D3FA2E}"/>
                </a:ext>
              </a:extLst>
            </p:cNvPr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0" name="صورة 19">
                <a:extLst>
                  <a:ext uri="{FF2B5EF4-FFF2-40B4-BE49-F238E27FC236}">
                    <a16:creationId xmlns="" xmlns:a16="http://schemas.microsoft.com/office/drawing/2014/main" id="{C462DF00-5A74-4919-B2FD-7EF916309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1" name="مربع نص 30">
                <a:extLst>
                  <a:ext uri="{FF2B5EF4-FFF2-40B4-BE49-F238E27FC236}">
                    <a16:creationId xmlns="" xmlns:a16="http://schemas.microsoft.com/office/drawing/2014/main" id="{99A252A5-5C4A-4516-A9B5-A74970FC9CBF}"/>
                  </a:ext>
                </a:extLst>
              </p:cNvPr>
              <p:cNvSpPr txBox="1"/>
              <p:nvPr/>
            </p:nvSpPr>
            <p:spPr>
              <a:xfrm>
                <a:off x="675229" y="3674438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4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3" name="مربع نص 62">
              <a:extLst>
                <a:ext uri="{FF2B5EF4-FFF2-40B4-BE49-F238E27FC236}">
                  <a16:creationId xmlns="" xmlns:a16="http://schemas.microsoft.com/office/drawing/2014/main" id="{D7E823B3-1C82-4A26-88B9-1AC6B4A34D81}"/>
                </a:ext>
              </a:extLst>
            </p:cNvPr>
            <p:cNvSpPr txBox="1"/>
            <p:nvPr/>
          </p:nvSpPr>
          <p:spPr>
            <a:xfrm rot="5400000">
              <a:off x="704281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 rtl="0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التوضيح</a:t>
              </a:r>
              <a:endParaRPr lang="ar-SA" sz="3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endParaRPr>
            </a:p>
          </p:txBody>
        </p:sp>
      </p:grpSp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67817D9E-9E9F-4A4E-8805-75BFC17EB3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2070" y="3359012"/>
            <a:ext cx="9181744" cy="807406"/>
          </a:xfrm>
          <a:prstGeom prst="rect">
            <a:avLst/>
          </a:prstGeom>
        </p:spPr>
      </p:pic>
      <p:sp>
        <p:nvSpPr>
          <p:cNvPr id="12" name="شكل بيضاوي 11">
            <a:extLst>
              <a:ext uri="{FF2B5EF4-FFF2-40B4-BE49-F238E27FC236}">
                <a16:creationId xmlns="" xmlns:a16="http://schemas.microsoft.com/office/drawing/2014/main" id="{3E4E9D7D-D3D2-467A-A3DF-2FDC74135B57}"/>
              </a:ext>
            </a:extLst>
          </p:cNvPr>
          <p:cNvSpPr/>
          <p:nvPr/>
        </p:nvSpPr>
        <p:spPr>
          <a:xfrm>
            <a:off x="6080760" y="3740592"/>
            <a:ext cx="462704" cy="379245"/>
          </a:xfrm>
          <a:prstGeom prst="ellipse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7" name="مستطيل 6">
            <a:extLst>
              <a:ext uri="{FF2B5EF4-FFF2-40B4-BE49-F238E27FC236}">
                <a16:creationId xmlns="" xmlns:a16="http://schemas.microsoft.com/office/drawing/2014/main" id="{99BF7326-7AE4-4F7D-8671-617BD64991FB}"/>
              </a:ext>
            </a:extLst>
          </p:cNvPr>
          <p:cNvSpPr/>
          <p:nvPr/>
        </p:nvSpPr>
        <p:spPr>
          <a:xfrm>
            <a:off x="8793890" y="3357000"/>
            <a:ext cx="388620" cy="3090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44113065-1D6F-470A-820A-150DD769DF0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2292" y="1763649"/>
            <a:ext cx="1545125" cy="168552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18894919"/>
      </p:ext>
    </p:extLst>
  </p:cSld>
  <p:clrMapOvr>
    <a:masterClrMapping/>
  </p:clrMapOvr>
  <p:transition spd="slow">
    <p:randomBar dir="vert"/>
  </p:transition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D1DA733-327E-498C-A1DD-DF608DBA7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8643"/>
                    </a14:imgEffect>
                    <a14:imgEffect>
                      <a14:saturation sa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293"/>
            <a:ext cx="9144000" cy="3555415"/>
          </a:xfrm>
          <a:prstGeom prst="rect">
            <a:avLst/>
          </a:prstGeom>
        </p:spPr>
      </p:pic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45B9E5F1-E9AE-45FC-96BF-B1F200DC030E}"/>
              </a:ext>
            </a:extLst>
          </p:cNvPr>
          <p:cNvSpPr txBox="1"/>
          <p:nvPr/>
        </p:nvSpPr>
        <p:spPr>
          <a:xfrm>
            <a:off x="3406141" y="2812728"/>
            <a:ext cx="2016224" cy="423682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 defTabSz="287766" rtl="0"/>
            <a:r>
              <a:rPr lang="ar-SA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rPr>
              <a:t>السؤال الرابع</a:t>
            </a:r>
          </a:p>
        </p:txBody>
      </p:sp>
      <p:grpSp>
        <p:nvGrpSpPr>
          <p:cNvPr id="2" name="مجموعة 7">
            <a:extLst>
              <a:ext uri="{FF2B5EF4-FFF2-40B4-BE49-F238E27FC236}">
                <a16:creationId xmlns="" xmlns:a16="http://schemas.microsoft.com/office/drawing/2014/main" id="{47A20A08-31E9-44CE-838E-EB4E91B826DF}"/>
              </a:ext>
            </a:extLst>
          </p:cNvPr>
          <p:cNvGrpSpPr/>
          <p:nvPr/>
        </p:nvGrpSpPr>
        <p:grpSpPr>
          <a:xfrm>
            <a:off x="-7439935" y="3886881"/>
            <a:ext cx="1921841" cy="2240239"/>
            <a:chOff x="4558087" y="1992315"/>
            <a:chExt cx="2562454" cy="4321170"/>
          </a:xfrm>
        </p:grpSpPr>
        <p:grpSp>
          <p:nvGrpSpPr>
            <p:cNvPr id="4" name="مجموعة 32">
              <a:extLst>
                <a:ext uri="{FF2B5EF4-FFF2-40B4-BE49-F238E27FC236}">
                  <a16:creationId xmlns="" xmlns:a16="http://schemas.microsoft.com/office/drawing/2014/main" id="{DA5469C9-A6CB-47BF-A4D1-89563E6C088C}"/>
                </a:ext>
              </a:extLst>
            </p:cNvPr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18" name="صورة 17">
                <a:extLst>
                  <a:ext uri="{FF2B5EF4-FFF2-40B4-BE49-F238E27FC236}">
                    <a16:creationId xmlns="" xmlns:a16="http://schemas.microsoft.com/office/drawing/2014/main" id="{0D1E5CEA-050F-4F5C-B677-E1625AAB9A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29" name="مربع نص 28">
                <a:extLst>
                  <a:ext uri="{FF2B5EF4-FFF2-40B4-BE49-F238E27FC236}">
                    <a16:creationId xmlns="" xmlns:a16="http://schemas.microsoft.com/office/drawing/2014/main" id="{45D7F235-6F34-4CC9-9E41-388E709EC3DB}"/>
                  </a:ext>
                </a:extLst>
              </p:cNvPr>
              <p:cNvSpPr txBox="1"/>
              <p:nvPr/>
            </p:nvSpPr>
            <p:spPr>
              <a:xfrm>
                <a:off x="5069090" y="3697722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2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1" name="مربع نص 60">
              <a:extLst>
                <a:ext uri="{FF2B5EF4-FFF2-40B4-BE49-F238E27FC236}">
                  <a16:creationId xmlns="" xmlns:a16="http://schemas.microsoft.com/office/drawing/2014/main" id="{4871F7BB-5E9B-4014-A34C-3A68F7439BAB}"/>
                </a:ext>
              </a:extLst>
            </p:cNvPr>
            <p:cNvSpPr txBox="1"/>
            <p:nvPr/>
          </p:nvSpPr>
          <p:spPr>
            <a:xfrm rot="5400000">
              <a:off x="4741845" y="3963387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التلخيص</a:t>
              </a:r>
            </a:p>
          </p:txBody>
        </p:sp>
      </p:grpSp>
      <p:grpSp>
        <p:nvGrpSpPr>
          <p:cNvPr id="7" name="مجموعة 8">
            <a:extLst>
              <a:ext uri="{FF2B5EF4-FFF2-40B4-BE49-F238E27FC236}">
                <a16:creationId xmlns="" xmlns:a16="http://schemas.microsoft.com/office/drawing/2014/main" id="{3CEBB701-B4DA-4F54-8064-96167770FFAB}"/>
              </a:ext>
            </a:extLst>
          </p:cNvPr>
          <p:cNvGrpSpPr/>
          <p:nvPr/>
        </p:nvGrpSpPr>
        <p:grpSpPr>
          <a:xfrm>
            <a:off x="-2433564" y="-3978442"/>
            <a:ext cx="1921841" cy="2240239"/>
            <a:chOff x="2546447" y="2041530"/>
            <a:chExt cx="2562454" cy="4321170"/>
          </a:xfrm>
        </p:grpSpPr>
        <p:grpSp>
          <p:nvGrpSpPr>
            <p:cNvPr id="8" name="مجموعة 33">
              <a:extLst>
                <a:ext uri="{FF2B5EF4-FFF2-40B4-BE49-F238E27FC236}">
                  <a16:creationId xmlns="" xmlns:a16="http://schemas.microsoft.com/office/drawing/2014/main" id="{C33C107C-072D-4702-968E-873CB3A8ADDD}"/>
                </a:ext>
              </a:extLst>
            </p:cNvPr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" name="صورة 2">
                <a:extLst>
                  <a:ext uri="{FF2B5EF4-FFF2-40B4-BE49-F238E27FC236}">
                    <a16:creationId xmlns="" xmlns:a16="http://schemas.microsoft.com/office/drawing/2014/main" id="{42C88CF5-1E9B-4203-BE42-AB492833E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0" name="مربع نص 29">
                <a:extLst>
                  <a:ext uri="{FF2B5EF4-FFF2-40B4-BE49-F238E27FC236}">
                    <a16:creationId xmlns="" xmlns:a16="http://schemas.microsoft.com/office/drawing/2014/main" id="{4DBFE4CB-58AE-40E1-926C-E65903B242FF}"/>
                  </a:ext>
                </a:extLst>
              </p:cNvPr>
              <p:cNvSpPr txBox="1"/>
              <p:nvPr/>
            </p:nvSpPr>
            <p:spPr>
              <a:xfrm>
                <a:off x="2860248" y="3662796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3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2" name="مربع نص 61">
              <a:extLst>
                <a:ext uri="{FF2B5EF4-FFF2-40B4-BE49-F238E27FC236}">
                  <a16:creationId xmlns="" xmlns:a16="http://schemas.microsoft.com/office/drawing/2014/main" id="{D4DC1CF8-A703-4BDB-88D0-EE0064CF0991}"/>
                </a:ext>
              </a:extLst>
            </p:cNvPr>
            <p:cNvSpPr txBox="1"/>
            <p:nvPr/>
          </p:nvSpPr>
          <p:spPr>
            <a:xfrm rot="5400000">
              <a:off x="2707552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طرح الأسئلة</a:t>
              </a:r>
            </a:p>
          </p:txBody>
        </p:sp>
      </p:grpSp>
      <p:grpSp>
        <p:nvGrpSpPr>
          <p:cNvPr id="9" name="مجموعة 10">
            <a:extLst>
              <a:ext uri="{FF2B5EF4-FFF2-40B4-BE49-F238E27FC236}">
                <a16:creationId xmlns="" xmlns:a16="http://schemas.microsoft.com/office/drawing/2014/main" id="{2E65D5DA-FDF5-4261-8284-3A1EEE52F291}"/>
              </a:ext>
            </a:extLst>
          </p:cNvPr>
          <p:cNvGrpSpPr/>
          <p:nvPr/>
        </p:nvGrpSpPr>
        <p:grpSpPr>
          <a:xfrm>
            <a:off x="-3908296" y="-3978442"/>
            <a:ext cx="1921841" cy="2240239"/>
            <a:chOff x="580138" y="2041530"/>
            <a:chExt cx="2562454" cy="4321170"/>
          </a:xfrm>
        </p:grpSpPr>
        <p:grpSp>
          <p:nvGrpSpPr>
            <p:cNvPr id="11" name="مجموعة 34">
              <a:extLst>
                <a:ext uri="{FF2B5EF4-FFF2-40B4-BE49-F238E27FC236}">
                  <a16:creationId xmlns="" xmlns:a16="http://schemas.microsoft.com/office/drawing/2014/main" id="{44D509CF-A26F-46D8-A7EF-0422A5D3FA2E}"/>
                </a:ext>
              </a:extLst>
            </p:cNvPr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0" name="صورة 19">
                <a:extLst>
                  <a:ext uri="{FF2B5EF4-FFF2-40B4-BE49-F238E27FC236}">
                    <a16:creationId xmlns="" xmlns:a16="http://schemas.microsoft.com/office/drawing/2014/main" id="{C462DF00-5A74-4919-B2FD-7EF916309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1" name="مربع نص 30">
                <a:extLst>
                  <a:ext uri="{FF2B5EF4-FFF2-40B4-BE49-F238E27FC236}">
                    <a16:creationId xmlns="" xmlns:a16="http://schemas.microsoft.com/office/drawing/2014/main" id="{99A252A5-5C4A-4516-A9B5-A74970FC9CBF}"/>
                  </a:ext>
                </a:extLst>
              </p:cNvPr>
              <p:cNvSpPr txBox="1"/>
              <p:nvPr/>
            </p:nvSpPr>
            <p:spPr>
              <a:xfrm>
                <a:off x="675229" y="3674438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4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3" name="مربع نص 62">
              <a:extLst>
                <a:ext uri="{FF2B5EF4-FFF2-40B4-BE49-F238E27FC236}">
                  <a16:creationId xmlns="" xmlns:a16="http://schemas.microsoft.com/office/drawing/2014/main" id="{D7E823B3-1C82-4A26-88B9-1AC6B4A34D81}"/>
                </a:ext>
              </a:extLst>
            </p:cNvPr>
            <p:cNvSpPr txBox="1"/>
            <p:nvPr/>
          </p:nvSpPr>
          <p:spPr>
            <a:xfrm rot="5400000">
              <a:off x="704281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 rtl="0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التوضيح</a:t>
              </a:r>
              <a:endParaRPr lang="ar-SA" sz="3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endParaRPr>
            </a:p>
          </p:txBody>
        </p:sp>
      </p:grpSp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44113065-1D6F-470A-820A-150DD769DF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120" y="1710846"/>
            <a:ext cx="1545125" cy="1685529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67222098-C540-451A-90C4-521B43B3B68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" y="3429000"/>
            <a:ext cx="9144001" cy="854154"/>
          </a:xfrm>
          <a:prstGeom prst="rect">
            <a:avLst/>
          </a:prstGeom>
        </p:spPr>
      </p:pic>
      <p:sp>
        <p:nvSpPr>
          <p:cNvPr id="23" name="شكل بيضاوي 22">
            <a:extLst>
              <a:ext uri="{FF2B5EF4-FFF2-40B4-BE49-F238E27FC236}">
                <a16:creationId xmlns="" xmlns:a16="http://schemas.microsoft.com/office/drawing/2014/main" id="{008D3EEF-5642-4EFF-B04D-081CE88DE12B}"/>
              </a:ext>
            </a:extLst>
          </p:cNvPr>
          <p:cNvSpPr/>
          <p:nvPr/>
        </p:nvSpPr>
        <p:spPr>
          <a:xfrm>
            <a:off x="1554480" y="3886881"/>
            <a:ext cx="462704" cy="379245"/>
          </a:xfrm>
          <a:prstGeom prst="ellipse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10" name="مستطيل 9">
            <a:extLst>
              <a:ext uri="{FF2B5EF4-FFF2-40B4-BE49-F238E27FC236}">
                <a16:creationId xmlns="" xmlns:a16="http://schemas.microsoft.com/office/drawing/2014/main" id="{64C38C67-6966-485B-B08A-CDC792E685D6}"/>
              </a:ext>
            </a:extLst>
          </p:cNvPr>
          <p:cNvSpPr/>
          <p:nvPr/>
        </p:nvSpPr>
        <p:spPr>
          <a:xfrm>
            <a:off x="8869785" y="3429000"/>
            <a:ext cx="251460" cy="2716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="" xmlns:p14="http://schemas.microsoft.com/office/powerpoint/2010/main" val="2512856134"/>
      </p:ext>
    </p:extLst>
  </p:cSld>
  <p:clrMapOvr>
    <a:masterClrMapping/>
  </p:clrMapOvr>
  <p:transition spd="slow">
    <p:randomBar dir="vert"/>
  </p:transition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0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D1DA733-327E-498C-A1DD-DF608DBA7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8643"/>
                    </a14:imgEffect>
                    <a14:imgEffect>
                      <a14:saturation sa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293"/>
            <a:ext cx="9144000" cy="3555415"/>
          </a:xfrm>
          <a:prstGeom prst="rect">
            <a:avLst/>
          </a:prstGeom>
        </p:spPr>
      </p:pic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45B9E5F1-E9AE-45FC-96BF-B1F200DC030E}"/>
              </a:ext>
            </a:extLst>
          </p:cNvPr>
          <p:cNvSpPr txBox="1"/>
          <p:nvPr/>
        </p:nvSpPr>
        <p:spPr>
          <a:xfrm>
            <a:off x="2720340" y="2764734"/>
            <a:ext cx="2987775" cy="423682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 defTabSz="287766" rtl="0"/>
            <a:r>
              <a:rPr lang="ar-SA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rPr>
              <a:t>السؤال الخامس</a:t>
            </a:r>
          </a:p>
        </p:txBody>
      </p:sp>
      <p:grpSp>
        <p:nvGrpSpPr>
          <p:cNvPr id="2" name="مجموعة 7">
            <a:extLst>
              <a:ext uri="{FF2B5EF4-FFF2-40B4-BE49-F238E27FC236}">
                <a16:creationId xmlns="" xmlns:a16="http://schemas.microsoft.com/office/drawing/2014/main" id="{47A20A08-31E9-44CE-838E-EB4E91B826DF}"/>
              </a:ext>
            </a:extLst>
          </p:cNvPr>
          <p:cNvGrpSpPr/>
          <p:nvPr/>
        </p:nvGrpSpPr>
        <p:grpSpPr>
          <a:xfrm>
            <a:off x="-7439935" y="3886881"/>
            <a:ext cx="1921841" cy="2240239"/>
            <a:chOff x="4558087" y="1992315"/>
            <a:chExt cx="2562454" cy="4321170"/>
          </a:xfrm>
        </p:grpSpPr>
        <p:grpSp>
          <p:nvGrpSpPr>
            <p:cNvPr id="4" name="مجموعة 32">
              <a:extLst>
                <a:ext uri="{FF2B5EF4-FFF2-40B4-BE49-F238E27FC236}">
                  <a16:creationId xmlns="" xmlns:a16="http://schemas.microsoft.com/office/drawing/2014/main" id="{DA5469C9-A6CB-47BF-A4D1-89563E6C088C}"/>
                </a:ext>
              </a:extLst>
            </p:cNvPr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18" name="صورة 17">
                <a:extLst>
                  <a:ext uri="{FF2B5EF4-FFF2-40B4-BE49-F238E27FC236}">
                    <a16:creationId xmlns="" xmlns:a16="http://schemas.microsoft.com/office/drawing/2014/main" id="{0D1E5CEA-050F-4F5C-B677-E1625AAB9A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29" name="مربع نص 28">
                <a:extLst>
                  <a:ext uri="{FF2B5EF4-FFF2-40B4-BE49-F238E27FC236}">
                    <a16:creationId xmlns="" xmlns:a16="http://schemas.microsoft.com/office/drawing/2014/main" id="{45D7F235-6F34-4CC9-9E41-388E709EC3DB}"/>
                  </a:ext>
                </a:extLst>
              </p:cNvPr>
              <p:cNvSpPr txBox="1"/>
              <p:nvPr/>
            </p:nvSpPr>
            <p:spPr>
              <a:xfrm>
                <a:off x="5069090" y="3697722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2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1" name="مربع نص 60">
              <a:extLst>
                <a:ext uri="{FF2B5EF4-FFF2-40B4-BE49-F238E27FC236}">
                  <a16:creationId xmlns="" xmlns:a16="http://schemas.microsoft.com/office/drawing/2014/main" id="{4871F7BB-5E9B-4014-A34C-3A68F7439BAB}"/>
                </a:ext>
              </a:extLst>
            </p:cNvPr>
            <p:cNvSpPr txBox="1"/>
            <p:nvPr/>
          </p:nvSpPr>
          <p:spPr>
            <a:xfrm rot="5400000">
              <a:off x="4741845" y="3963387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التلخيص</a:t>
              </a:r>
            </a:p>
          </p:txBody>
        </p:sp>
      </p:grpSp>
      <p:grpSp>
        <p:nvGrpSpPr>
          <p:cNvPr id="6" name="مجموعة 8">
            <a:extLst>
              <a:ext uri="{FF2B5EF4-FFF2-40B4-BE49-F238E27FC236}">
                <a16:creationId xmlns="" xmlns:a16="http://schemas.microsoft.com/office/drawing/2014/main" id="{3CEBB701-B4DA-4F54-8064-96167770FFAB}"/>
              </a:ext>
            </a:extLst>
          </p:cNvPr>
          <p:cNvGrpSpPr/>
          <p:nvPr/>
        </p:nvGrpSpPr>
        <p:grpSpPr>
          <a:xfrm>
            <a:off x="-2433564" y="-3978442"/>
            <a:ext cx="1921841" cy="2240239"/>
            <a:chOff x="2546447" y="2041530"/>
            <a:chExt cx="2562454" cy="4321170"/>
          </a:xfrm>
        </p:grpSpPr>
        <p:grpSp>
          <p:nvGrpSpPr>
            <p:cNvPr id="7" name="مجموعة 33">
              <a:extLst>
                <a:ext uri="{FF2B5EF4-FFF2-40B4-BE49-F238E27FC236}">
                  <a16:creationId xmlns="" xmlns:a16="http://schemas.microsoft.com/office/drawing/2014/main" id="{C33C107C-072D-4702-968E-873CB3A8ADDD}"/>
                </a:ext>
              </a:extLst>
            </p:cNvPr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" name="صورة 2">
                <a:extLst>
                  <a:ext uri="{FF2B5EF4-FFF2-40B4-BE49-F238E27FC236}">
                    <a16:creationId xmlns="" xmlns:a16="http://schemas.microsoft.com/office/drawing/2014/main" id="{42C88CF5-1E9B-4203-BE42-AB492833E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0" name="مربع نص 29">
                <a:extLst>
                  <a:ext uri="{FF2B5EF4-FFF2-40B4-BE49-F238E27FC236}">
                    <a16:creationId xmlns="" xmlns:a16="http://schemas.microsoft.com/office/drawing/2014/main" id="{4DBFE4CB-58AE-40E1-926C-E65903B242FF}"/>
                  </a:ext>
                </a:extLst>
              </p:cNvPr>
              <p:cNvSpPr txBox="1"/>
              <p:nvPr/>
            </p:nvSpPr>
            <p:spPr>
              <a:xfrm>
                <a:off x="2860248" y="3662796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3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2" name="مربع نص 61">
              <a:extLst>
                <a:ext uri="{FF2B5EF4-FFF2-40B4-BE49-F238E27FC236}">
                  <a16:creationId xmlns="" xmlns:a16="http://schemas.microsoft.com/office/drawing/2014/main" id="{D4DC1CF8-A703-4BDB-88D0-EE0064CF0991}"/>
                </a:ext>
              </a:extLst>
            </p:cNvPr>
            <p:cNvSpPr txBox="1"/>
            <p:nvPr/>
          </p:nvSpPr>
          <p:spPr>
            <a:xfrm rot="5400000">
              <a:off x="2707552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طرح الأسئلة</a:t>
              </a:r>
            </a:p>
          </p:txBody>
        </p:sp>
      </p:grpSp>
      <p:grpSp>
        <p:nvGrpSpPr>
          <p:cNvPr id="8" name="مجموعة 10">
            <a:extLst>
              <a:ext uri="{FF2B5EF4-FFF2-40B4-BE49-F238E27FC236}">
                <a16:creationId xmlns="" xmlns:a16="http://schemas.microsoft.com/office/drawing/2014/main" id="{2E65D5DA-FDF5-4261-8284-3A1EEE52F291}"/>
              </a:ext>
            </a:extLst>
          </p:cNvPr>
          <p:cNvGrpSpPr/>
          <p:nvPr/>
        </p:nvGrpSpPr>
        <p:grpSpPr>
          <a:xfrm>
            <a:off x="-3908296" y="-3978442"/>
            <a:ext cx="1921841" cy="2240239"/>
            <a:chOff x="580138" y="2041530"/>
            <a:chExt cx="2562454" cy="4321170"/>
          </a:xfrm>
        </p:grpSpPr>
        <p:grpSp>
          <p:nvGrpSpPr>
            <p:cNvPr id="9" name="مجموعة 34">
              <a:extLst>
                <a:ext uri="{FF2B5EF4-FFF2-40B4-BE49-F238E27FC236}">
                  <a16:creationId xmlns="" xmlns:a16="http://schemas.microsoft.com/office/drawing/2014/main" id="{44D509CF-A26F-46D8-A7EF-0422A5D3FA2E}"/>
                </a:ext>
              </a:extLst>
            </p:cNvPr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0" name="صورة 19">
                <a:extLst>
                  <a:ext uri="{FF2B5EF4-FFF2-40B4-BE49-F238E27FC236}">
                    <a16:creationId xmlns="" xmlns:a16="http://schemas.microsoft.com/office/drawing/2014/main" id="{C462DF00-5A74-4919-B2FD-7EF916309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1" name="مربع نص 30">
                <a:extLst>
                  <a:ext uri="{FF2B5EF4-FFF2-40B4-BE49-F238E27FC236}">
                    <a16:creationId xmlns="" xmlns:a16="http://schemas.microsoft.com/office/drawing/2014/main" id="{99A252A5-5C4A-4516-A9B5-A74970FC9CBF}"/>
                  </a:ext>
                </a:extLst>
              </p:cNvPr>
              <p:cNvSpPr txBox="1"/>
              <p:nvPr/>
            </p:nvSpPr>
            <p:spPr>
              <a:xfrm>
                <a:off x="675229" y="3674438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4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3" name="مربع نص 62">
              <a:extLst>
                <a:ext uri="{FF2B5EF4-FFF2-40B4-BE49-F238E27FC236}">
                  <a16:creationId xmlns="" xmlns:a16="http://schemas.microsoft.com/office/drawing/2014/main" id="{D7E823B3-1C82-4A26-88B9-1AC6B4A34D81}"/>
                </a:ext>
              </a:extLst>
            </p:cNvPr>
            <p:cNvSpPr txBox="1"/>
            <p:nvPr/>
          </p:nvSpPr>
          <p:spPr>
            <a:xfrm rot="5400000">
              <a:off x="704281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 rtl="0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التوضيح</a:t>
              </a:r>
              <a:endParaRPr lang="ar-SA" sz="3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endParaRPr>
            </a:p>
          </p:txBody>
        </p:sp>
      </p:grpSp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44113065-1D6F-470A-820A-150DD769DF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6612" y="1743471"/>
            <a:ext cx="1545125" cy="1685529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="" xmlns:a16="http://schemas.microsoft.com/office/drawing/2014/main" id="{D3186FDD-9CE6-430E-844B-74298D593A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7737" y="3475994"/>
            <a:ext cx="9151738" cy="442249"/>
          </a:xfrm>
          <a:prstGeom prst="rect">
            <a:avLst/>
          </a:prstGeom>
        </p:spPr>
      </p:pic>
      <p:sp>
        <p:nvSpPr>
          <p:cNvPr id="12" name="مربع نص 11">
            <a:extLst>
              <a:ext uri="{FF2B5EF4-FFF2-40B4-BE49-F238E27FC236}">
                <a16:creationId xmlns="" xmlns:a16="http://schemas.microsoft.com/office/drawing/2014/main" id="{4EC62BA9-B753-4473-AC4F-6E66FC029BC6}"/>
              </a:ext>
            </a:extLst>
          </p:cNvPr>
          <p:cNvSpPr txBox="1"/>
          <p:nvPr/>
        </p:nvSpPr>
        <p:spPr>
          <a:xfrm>
            <a:off x="320040" y="3444073"/>
            <a:ext cx="1508760" cy="346737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dirty="0"/>
              <a:t>محور السينات</a:t>
            </a:r>
          </a:p>
        </p:txBody>
      </p:sp>
      <p:sp>
        <p:nvSpPr>
          <p:cNvPr id="22" name="مربع نص 21"/>
          <p:cNvSpPr txBox="1"/>
          <p:nvPr/>
        </p:nvSpPr>
        <p:spPr>
          <a:xfrm>
            <a:off x="8072462" y="2571744"/>
            <a:ext cx="899605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400" dirty="0" smtClean="0">
                <a:hlinkClick r:id="rId10"/>
              </a:rPr>
              <a:t>عروض رياضيات </a:t>
            </a:r>
            <a:r>
              <a:rPr lang="ar-SA" sz="400" dirty="0" err="1" smtClean="0">
                <a:hlinkClick r:id="rId10"/>
              </a:rPr>
              <a:t>بوربوينت</a:t>
            </a:r>
            <a:r>
              <a:rPr lang="ar-SA" sz="400" dirty="0" smtClean="0">
                <a:hlinkClick r:id="rId10"/>
              </a:rPr>
              <a:t> للصف العاشر</a:t>
            </a:r>
            <a:endParaRPr lang="ar-SA" sz="400" dirty="0"/>
          </a:p>
        </p:txBody>
      </p:sp>
    </p:spTree>
    <p:extLst>
      <p:ext uri="{BB962C8B-B14F-4D97-AF65-F5344CB8AC3E}">
        <p14:creationId xmlns="" xmlns:p14="http://schemas.microsoft.com/office/powerpoint/2010/main" val="248482617"/>
      </p:ext>
    </p:extLst>
  </p:cSld>
  <p:clrMapOvr>
    <a:masterClrMapping/>
  </p:clrMapOvr>
  <p:transition spd="slow">
    <p:randomBar dir="vert"/>
  </p:transition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/>
        </p:bldLst>
      </p:timing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D1DA733-327E-498C-A1DD-DF608DBA7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8643"/>
                    </a14:imgEffect>
                    <a14:imgEffect>
                      <a14:saturation sa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293"/>
            <a:ext cx="9144000" cy="3555415"/>
          </a:xfrm>
          <a:prstGeom prst="rect">
            <a:avLst/>
          </a:prstGeom>
        </p:spPr>
      </p:pic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45B9E5F1-E9AE-45FC-96BF-B1F200DC030E}"/>
              </a:ext>
            </a:extLst>
          </p:cNvPr>
          <p:cNvSpPr txBox="1"/>
          <p:nvPr/>
        </p:nvSpPr>
        <p:spPr>
          <a:xfrm>
            <a:off x="3268980" y="2433484"/>
            <a:ext cx="2117407" cy="423682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 defTabSz="287766" rtl="0"/>
            <a:r>
              <a:rPr lang="ar-SA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rPr>
              <a:t>السؤال السادس</a:t>
            </a:r>
          </a:p>
        </p:txBody>
      </p:sp>
      <p:grpSp>
        <p:nvGrpSpPr>
          <p:cNvPr id="2" name="مجموعة 7">
            <a:extLst>
              <a:ext uri="{FF2B5EF4-FFF2-40B4-BE49-F238E27FC236}">
                <a16:creationId xmlns="" xmlns:a16="http://schemas.microsoft.com/office/drawing/2014/main" id="{47A20A08-31E9-44CE-838E-EB4E91B826DF}"/>
              </a:ext>
            </a:extLst>
          </p:cNvPr>
          <p:cNvGrpSpPr/>
          <p:nvPr/>
        </p:nvGrpSpPr>
        <p:grpSpPr>
          <a:xfrm>
            <a:off x="-7439935" y="3886881"/>
            <a:ext cx="1921841" cy="2240239"/>
            <a:chOff x="4558087" y="1992315"/>
            <a:chExt cx="2562454" cy="4321170"/>
          </a:xfrm>
        </p:grpSpPr>
        <p:grpSp>
          <p:nvGrpSpPr>
            <p:cNvPr id="4" name="مجموعة 32">
              <a:extLst>
                <a:ext uri="{FF2B5EF4-FFF2-40B4-BE49-F238E27FC236}">
                  <a16:creationId xmlns="" xmlns:a16="http://schemas.microsoft.com/office/drawing/2014/main" id="{DA5469C9-A6CB-47BF-A4D1-89563E6C088C}"/>
                </a:ext>
              </a:extLst>
            </p:cNvPr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18" name="صورة 17">
                <a:extLst>
                  <a:ext uri="{FF2B5EF4-FFF2-40B4-BE49-F238E27FC236}">
                    <a16:creationId xmlns="" xmlns:a16="http://schemas.microsoft.com/office/drawing/2014/main" id="{0D1E5CEA-050F-4F5C-B677-E1625AAB9A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29" name="مربع نص 28">
                <a:extLst>
                  <a:ext uri="{FF2B5EF4-FFF2-40B4-BE49-F238E27FC236}">
                    <a16:creationId xmlns="" xmlns:a16="http://schemas.microsoft.com/office/drawing/2014/main" id="{45D7F235-6F34-4CC9-9E41-388E709EC3DB}"/>
                  </a:ext>
                </a:extLst>
              </p:cNvPr>
              <p:cNvSpPr txBox="1"/>
              <p:nvPr/>
            </p:nvSpPr>
            <p:spPr>
              <a:xfrm>
                <a:off x="5069090" y="3697722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2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1" name="مربع نص 60">
              <a:extLst>
                <a:ext uri="{FF2B5EF4-FFF2-40B4-BE49-F238E27FC236}">
                  <a16:creationId xmlns="" xmlns:a16="http://schemas.microsoft.com/office/drawing/2014/main" id="{4871F7BB-5E9B-4014-A34C-3A68F7439BAB}"/>
                </a:ext>
              </a:extLst>
            </p:cNvPr>
            <p:cNvSpPr txBox="1"/>
            <p:nvPr/>
          </p:nvSpPr>
          <p:spPr>
            <a:xfrm rot="5400000">
              <a:off x="4741845" y="3963387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التلخيص</a:t>
              </a:r>
            </a:p>
          </p:txBody>
        </p:sp>
      </p:grpSp>
      <p:grpSp>
        <p:nvGrpSpPr>
          <p:cNvPr id="8" name="مجموعة 8">
            <a:extLst>
              <a:ext uri="{FF2B5EF4-FFF2-40B4-BE49-F238E27FC236}">
                <a16:creationId xmlns="" xmlns:a16="http://schemas.microsoft.com/office/drawing/2014/main" id="{3CEBB701-B4DA-4F54-8064-96167770FFAB}"/>
              </a:ext>
            </a:extLst>
          </p:cNvPr>
          <p:cNvGrpSpPr/>
          <p:nvPr/>
        </p:nvGrpSpPr>
        <p:grpSpPr>
          <a:xfrm>
            <a:off x="-2433564" y="-3978442"/>
            <a:ext cx="1921841" cy="2240239"/>
            <a:chOff x="2546447" y="2041530"/>
            <a:chExt cx="2562454" cy="4321170"/>
          </a:xfrm>
        </p:grpSpPr>
        <p:grpSp>
          <p:nvGrpSpPr>
            <p:cNvPr id="9" name="مجموعة 33">
              <a:extLst>
                <a:ext uri="{FF2B5EF4-FFF2-40B4-BE49-F238E27FC236}">
                  <a16:creationId xmlns="" xmlns:a16="http://schemas.microsoft.com/office/drawing/2014/main" id="{C33C107C-072D-4702-968E-873CB3A8ADDD}"/>
                </a:ext>
              </a:extLst>
            </p:cNvPr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" name="صورة 2">
                <a:extLst>
                  <a:ext uri="{FF2B5EF4-FFF2-40B4-BE49-F238E27FC236}">
                    <a16:creationId xmlns="" xmlns:a16="http://schemas.microsoft.com/office/drawing/2014/main" id="{42C88CF5-1E9B-4203-BE42-AB492833E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0" name="مربع نص 29">
                <a:extLst>
                  <a:ext uri="{FF2B5EF4-FFF2-40B4-BE49-F238E27FC236}">
                    <a16:creationId xmlns="" xmlns:a16="http://schemas.microsoft.com/office/drawing/2014/main" id="{4DBFE4CB-58AE-40E1-926C-E65903B242FF}"/>
                  </a:ext>
                </a:extLst>
              </p:cNvPr>
              <p:cNvSpPr txBox="1"/>
              <p:nvPr/>
            </p:nvSpPr>
            <p:spPr>
              <a:xfrm>
                <a:off x="2860248" y="3662796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3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2" name="مربع نص 61">
              <a:extLst>
                <a:ext uri="{FF2B5EF4-FFF2-40B4-BE49-F238E27FC236}">
                  <a16:creationId xmlns="" xmlns:a16="http://schemas.microsoft.com/office/drawing/2014/main" id="{D4DC1CF8-A703-4BDB-88D0-EE0064CF0991}"/>
                </a:ext>
              </a:extLst>
            </p:cNvPr>
            <p:cNvSpPr txBox="1"/>
            <p:nvPr/>
          </p:nvSpPr>
          <p:spPr>
            <a:xfrm rot="5400000">
              <a:off x="2707552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طرح الأسئلة</a:t>
              </a:r>
            </a:p>
          </p:txBody>
        </p:sp>
      </p:grpSp>
      <p:grpSp>
        <p:nvGrpSpPr>
          <p:cNvPr id="10" name="مجموعة 10">
            <a:extLst>
              <a:ext uri="{FF2B5EF4-FFF2-40B4-BE49-F238E27FC236}">
                <a16:creationId xmlns="" xmlns:a16="http://schemas.microsoft.com/office/drawing/2014/main" id="{2E65D5DA-FDF5-4261-8284-3A1EEE52F291}"/>
              </a:ext>
            </a:extLst>
          </p:cNvPr>
          <p:cNvGrpSpPr/>
          <p:nvPr/>
        </p:nvGrpSpPr>
        <p:grpSpPr>
          <a:xfrm>
            <a:off x="-3908296" y="-3978442"/>
            <a:ext cx="1921841" cy="2240239"/>
            <a:chOff x="580138" y="2041530"/>
            <a:chExt cx="2562454" cy="4321170"/>
          </a:xfrm>
        </p:grpSpPr>
        <p:grpSp>
          <p:nvGrpSpPr>
            <p:cNvPr id="11" name="مجموعة 34">
              <a:extLst>
                <a:ext uri="{FF2B5EF4-FFF2-40B4-BE49-F238E27FC236}">
                  <a16:creationId xmlns="" xmlns:a16="http://schemas.microsoft.com/office/drawing/2014/main" id="{44D509CF-A26F-46D8-A7EF-0422A5D3FA2E}"/>
                </a:ext>
              </a:extLst>
            </p:cNvPr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0" name="صورة 19">
                <a:extLst>
                  <a:ext uri="{FF2B5EF4-FFF2-40B4-BE49-F238E27FC236}">
                    <a16:creationId xmlns="" xmlns:a16="http://schemas.microsoft.com/office/drawing/2014/main" id="{C462DF00-5A74-4919-B2FD-7EF916309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1" name="مربع نص 30">
                <a:extLst>
                  <a:ext uri="{FF2B5EF4-FFF2-40B4-BE49-F238E27FC236}">
                    <a16:creationId xmlns="" xmlns:a16="http://schemas.microsoft.com/office/drawing/2014/main" id="{99A252A5-5C4A-4516-A9B5-A74970FC9CBF}"/>
                  </a:ext>
                </a:extLst>
              </p:cNvPr>
              <p:cNvSpPr txBox="1"/>
              <p:nvPr/>
            </p:nvSpPr>
            <p:spPr>
              <a:xfrm>
                <a:off x="675229" y="3674438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4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3" name="مربع نص 62">
              <a:extLst>
                <a:ext uri="{FF2B5EF4-FFF2-40B4-BE49-F238E27FC236}">
                  <a16:creationId xmlns="" xmlns:a16="http://schemas.microsoft.com/office/drawing/2014/main" id="{D7E823B3-1C82-4A26-88B9-1AC6B4A34D81}"/>
                </a:ext>
              </a:extLst>
            </p:cNvPr>
            <p:cNvSpPr txBox="1"/>
            <p:nvPr/>
          </p:nvSpPr>
          <p:spPr>
            <a:xfrm rot="5400000">
              <a:off x="704281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 rtl="0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التوضيح</a:t>
              </a:r>
              <a:endParaRPr lang="ar-SA" sz="3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endParaRPr>
            </a:p>
          </p:txBody>
        </p:sp>
      </p:grpSp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44113065-1D6F-470A-820A-150DD769DF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875" y="1750521"/>
            <a:ext cx="1545125" cy="1685529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75C4558B-FC4B-4146-B1F4-8B175865406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85900" y="3265218"/>
            <a:ext cx="6595258" cy="590220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F1988AC8-47A3-405A-9DB3-DC61EE34553B}"/>
              </a:ext>
            </a:extLst>
          </p:cNvPr>
          <p:cNvSpPr txBox="1"/>
          <p:nvPr/>
        </p:nvSpPr>
        <p:spPr>
          <a:xfrm>
            <a:off x="1828800" y="3195556"/>
            <a:ext cx="822960" cy="439070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2400" dirty="0"/>
              <a:t>ح +</a:t>
            </a:r>
          </a:p>
        </p:txBody>
      </p:sp>
      <p:sp>
        <p:nvSpPr>
          <p:cNvPr id="22" name="مربع نص 21"/>
          <p:cNvSpPr txBox="1"/>
          <p:nvPr/>
        </p:nvSpPr>
        <p:spPr>
          <a:xfrm>
            <a:off x="8072462" y="2632170"/>
            <a:ext cx="899605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400" dirty="0" smtClean="0">
                <a:hlinkClick r:id="rId10"/>
              </a:rPr>
              <a:t>عروض رياضيات </a:t>
            </a:r>
            <a:r>
              <a:rPr lang="ar-SA" sz="400" dirty="0" err="1" smtClean="0">
                <a:hlinkClick r:id="rId10"/>
              </a:rPr>
              <a:t>بوربوينت</a:t>
            </a:r>
            <a:r>
              <a:rPr lang="ar-SA" sz="400" dirty="0" smtClean="0">
                <a:hlinkClick r:id="rId10"/>
              </a:rPr>
              <a:t> للصف العاشر</a:t>
            </a:r>
            <a:endParaRPr lang="ar-SA" sz="400" dirty="0"/>
          </a:p>
        </p:txBody>
      </p:sp>
    </p:spTree>
    <p:extLst>
      <p:ext uri="{BB962C8B-B14F-4D97-AF65-F5344CB8AC3E}">
        <p14:creationId xmlns="" xmlns:p14="http://schemas.microsoft.com/office/powerpoint/2010/main" val="3273628397"/>
      </p:ext>
    </p:extLst>
  </p:cSld>
  <p:clrMapOvr>
    <a:masterClrMapping/>
  </p:clrMapOvr>
  <p:transition spd="slow">
    <p:randomBar dir="vert"/>
  </p:transition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</p:bldLst>
      </p:timing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D1DA733-327E-498C-A1DD-DF608DBA7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8643"/>
                    </a14:imgEffect>
                    <a14:imgEffect>
                      <a14:saturation sa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293"/>
            <a:ext cx="9144000" cy="3555415"/>
          </a:xfrm>
          <a:prstGeom prst="rect">
            <a:avLst/>
          </a:prstGeom>
        </p:spPr>
      </p:pic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45B9E5F1-E9AE-45FC-96BF-B1F200DC030E}"/>
              </a:ext>
            </a:extLst>
          </p:cNvPr>
          <p:cNvSpPr txBox="1"/>
          <p:nvPr/>
        </p:nvSpPr>
        <p:spPr>
          <a:xfrm>
            <a:off x="3528654" y="2717917"/>
            <a:ext cx="1864575" cy="423682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 defTabSz="287766" rtl="0"/>
            <a:r>
              <a:rPr lang="ar-SA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rPr>
              <a:t>السؤال السابع</a:t>
            </a:r>
          </a:p>
        </p:txBody>
      </p:sp>
      <p:grpSp>
        <p:nvGrpSpPr>
          <p:cNvPr id="2" name="مجموعة 7">
            <a:extLst>
              <a:ext uri="{FF2B5EF4-FFF2-40B4-BE49-F238E27FC236}">
                <a16:creationId xmlns="" xmlns:a16="http://schemas.microsoft.com/office/drawing/2014/main" id="{47A20A08-31E9-44CE-838E-EB4E91B826DF}"/>
              </a:ext>
            </a:extLst>
          </p:cNvPr>
          <p:cNvGrpSpPr/>
          <p:nvPr/>
        </p:nvGrpSpPr>
        <p:grpSpPr>
          <a:xfrm>
            <a:off x="-7439935" y="3886881"/>
            <a:ext cx="1921841" cy="2240239"/>
            <a:chOff x="4558087" y="1992315"/>
            <a:chExt cx="2562454" cy="4321170"/>
          </a:xfrm>
        </p:grpSpPr>
        <p:grpSp>
          <p:nvGrpSpPr>
            <p:cNvPr id="4" name="مجموعة 32">
              <a:extLst>
                <a:ext uri="{FF2B5EF4-FFF2-40B4-BE49-F238E27FC236}">
                  <a16:creationId xmlns="" xmlns:a16="http://schemas.microsoft.com/office/drawing/2014/main" id="{DA5469C9-A6CB-47BF-A4D1-89563E6C088C}"/>
                </a:ext>
              </a:extLst>
            </p:cNvPr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18" name="صورة 17">
                <a:extLst>
                  <a:ext uri="{FF2B5EF4-FFF2-40B4-BE49-F238E27FC236}">
                    <a16:creationId xmlns="" xmlns:a16="http://schemas.microsoft.com/office/drawing/2014/main" id="{0D1E5CEA-050F-4F5C-B677-E1625AAB9A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29" name="مربع نص 28">
                <a:extLst>
                  <a:ext uri="{FF2B5EF4-FFF2-40B4-BE49-F238E27FC236}">
                    <a16:creationId xmlns="" xmlns:a16="http://schemas.microsoft.com/office/drawing/2014/main" id="{45D7F235-6F34-4CC9-9E41-388E709EC3DB}"/>
                  </a:ext>
                </a:extLst>
              </p:cNvPr>
              <p:cNvSpPr txBox="1"/>
              <p:nvPr/>
            </p:nvSpPr>
            <p:spPr>
              <a:xfrm>
                <a:off x="5069090" y="3697722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2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1" name="مربع نص 60">
              <a:extLst>
                <a:ext uri="{FF2B5EF4-FFF2-40B4-BE49-F238E27FC236}">
                  <a16:creationId xmlns="" xmlns:a16="http://schemas.microsoft.com/office/drawing/2014/main" id="{4871F7BB-5E9B-4014-A34C-3A68F7439BAB}"/>
                </a:ext>
              </a:extLst>
            </p:cNvPr>
            <p:cNvSpPr txBox="1"/>
            <p:nvPr/>
          </p:nvSpPr>
          <p:spPr>
            <a:xfrm rot="5400000">
              <a:off x="4741845" y="3963387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التلخيص</a:t>
              </a:r>
            </a:p>
          </p:txBody>
        </p:sp>
      </p:grpSp>
      <p:grpSp>
        <p:nvGrpSpPr>
          <p:cNvPr id="7" name="مجموعة 8">
            <a:extLst>
              <a:ext uri="{FF2B5EF4-FFF2-40B4-BE49-F238E27FC236}">
                <a16:creationId xmlns="" xmlns:a16="http://schemas.microsoft.com/office/drawing/2014/main" id="{3CEBB701-B4DA-4F54-8064-96167770FFAB}"/>
              </a:ext>
            </a:extLst>
          </p:cNvPr>
          <p:cNvGrpSpPr/>
          <p:nvPr/>
        </p:nvGrpSpPr>
        <p:grpSpPr>
          <a:xfrm>
            <a:off x="-2433564" y="-3978442"/>
            <a:ext cx="1921841" cy="2240239"/>
            <a:chOff x="2546447" y="2041530"/>
            <a:chExt cx="2562454" cy="4321170"/>
          </a:xfrm>
        </p:grpSpPr>
        <p:grpSp>
          <p:nvGrpSpPr>
            <p:cNvPr id="8" name="مجموعة 33">
              <a:extLst>
                <a:ext uri="{FF2B5EF4-FFF2-40B4-BE49-F238E27FC236}">
                  <a16:creationId xmlns="" xmlns:a16="http://schemas.microsoft.com/office/drawing/2014/main" id="{C33C107C-072D-4702-968E-873CB3A8ADDD}"/>
                </a:ext>
              </a:extLst>
            </p:cNvPr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" name="صورة 2">
                <a:extLst>
                  <a:ext uri="{FF2B5EF4-FFF2-40B4-BE49-F238E27FC236}">
                    <a16:creationId xmlns="" xmlns:a16="http://schemas.microsoft.com/office/drawing/2014/main" id="{42C88CF5-1E9B-4203-BE42-AB492833E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0" name="مربع نص 29">
                <a:extLst>
                  <a:ext uri="{FF2B5EF4-FFF2-40B4-BE49-F238E27FC236}">
                    <a16:creationId xmlns="" xmlns:a16="http://schemas.microsoft.com/office/drawing/2014/main" id="{4DBFE4CB-58AE-40E1-926C-E65903B242FF}"/>
                  </a:ext>
                </a:extLst>
              </p:cNvPr>
              <p:cNvSpPr txBox="1"/>
              <p:nvPr/>
            </p:nvSpPr>
            <p:spPr>
              <a:xfrm>
                <a:off x="2860248" y="3662796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3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2" name="مربع نص 61">
              <a:extLst>
                <a:ext uri="{FF2B5EF4-FFF2-40B4-BE49-F238E27FC236}">
                  <a16:creationId xmlns="" xmlns:a16="http://schemas.microsoft.com/office/drawing/2014/main" id="{D4DC1CF8-A703-4BDB-88D0-EE0064CF0991}"/>
                </a:ext>
              </a:extLst>
            </p:cNvPr>
            <p:cNvSpPr txBox="1"/>
            <p:nvPr/>
          </p:nvSpPr>
          <p:spPr>
            <a:xfrm rot="5400000">
              <a:off x="2707552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طرح الأسئلة</a:t>
              </a:r>
            </a:p>
          </p:txBody>
        </p:sp>
      </p:grpSp>
      <p:grpSp>
        <p:nvGrpSpPr>
          <p:cNvPr id="9" name="مجموعة 10">
            <a:extLst>
              <a:ext uri="{FF2B5EF4-FFF2-40B4-BE49-F238E27FC236}">
                <a16:creationId xmlns="" xmlns:a16="http://schemas.microsoft.com/office/drawing/2014/main" id="{2E65D5DA-FDF5-4261-8284-3A1EEE52F291}"/>
              </a:ext>
            </a:extLst>
          </p:cNvPr>
          <p:cNvGrpSpPr/>
          <p:nvPr/>
        </p:nvGrpSpPr>
        <p:grpSpPr>
          <a:xfrm>
            <a:off x="-3908296" y="-3978442"/>
            <a:ext cx="1921841" cy="2240239"/>
            <a:chOff x="580138" y="2041530"/>
            <a:chExt cx="2562454" cy="4321170"/>
          </a:xfrm>
        </p:grpSpPr>
        <p:grpSp>
          <p:nvGrpSpPr>
            <p:cNvPr id="10" name="مجموعة 34">
              <a:extLst>
                <a:ext uri="{FF2B5EF4-FFF2-40B4-BE49-F238E27FC236}">
                  <a16:creationId xmlns="" xmlns:a16="http://schemas.microsoft.com/office/drawing/2014/main" id="{44D509CF-A26F-46D8-A7EF-0422A5D3FA2E}"/>
                </a:ext>
              </a:extLst>
            </p:cNvPr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0" name="صورة 19">
                <a:extLst>
                  <a:ext uri="{FF2B5EF4-FFF2-40B4-BE49-F238E27FC236}">
                    <a16:creationId xmlns="" xmlns:a16="http://schemas.microsoft.com/office/drawing/2014/main" id="{C462DF00-5A74-4919-B2FD-7EF916309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1" name="مربع نص 30">
                <a:extLst>
                  <a:ext uri="{FF2B5EF4-FFF2-40B4-BE49-F238E27FC236}">
                    <a16:creationId xmlns="" xmlns:a16="http://schemas.microsoft.com/office/drawing/2014/main" id="{99A252A5-5C4A-4516-A9B5-A74970FC9CBF}"/>
                  </a:ext>
                </a:extLst>
              </p:cNvPr>
              <p:cNvSpPr txBox="1"/>
              <p:nvPr/>
            </p:nvSpPr>
            <p:spPr>
              <a:xfrm>
                <a:off x="675229" y="3674438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4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3" name="مربع نص 62">
              <a:extLst>
                <a:ext uri="{FF2B5EF4-FFF2-40B4-BE49-F238E27FC236}">
                  <a16:creationId xmlns="" xmlns:a16="http://schemas.microsoft.com/office/drawing/2014/main" id="{D7E823B3-1C82-4A26-88B9-1AC6B4A34D81}"/>
                </a:ext>
              </a:extLst>
            </p:cNvPr>
            <p:cNvSpPr txBox="1"/>
            <p:nvPr/>
          </p:nvSpPr>
          <p:spPr>
            <a:xfrm rot="5400000">
              <a:off x="704281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 rtl="0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التوضيح</a:t>
              </a:r>
              <a:endParaRPr lang="ar-SA" sz="3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endParaRPr>
            </a:p>
          </p:txBody>
        </p:sp>
      </p:grpSp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44113065-1D6F-470A-820A-150DD769DF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096" y="1716959"/>
            <a:ext cx="1545125" cy="1685529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AC924733-E9F2-4BF3-AC7B-B39B7082C65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29" y="3414171"/>
            <a:ext cx="9123082" cy="1016472"/>
          </a:xfrm>
          <a:prstGeom prst="rect">
            <a:avLst/>
          </a:prstGeom>
        </p:spPr>
      </p:pic>
      <p:sp>
        <p:nvSpPr>
          <p:cNvPr id="23" name="شكل بيضاوي 22">
            <a:extLst>
              <a:ext uri="{FF2B5EF4-FFF2-40B4-BE49-F238E27FC236}">
                <a16:creationId xmlns="" xmlns:a16="http://schemas.microsoft.com/office/drawing/2014/main" id="{B37EE5C7-BC6D-4FE3-B3AC-5952D9E46466}"/>
              </a:ext>
            </a:extLst>
          </p:cNvPr>
          <p:cNvSpPr/>
          <p:nvPr/>
        </p:nvSpPr>
        <p:spPr>
          <a:xfrm>
            <a:off x="3528655" y="3980496"/>
            <a:ext cx="462704" cy="379245"/>
          </a:xfrm>
          <a:prstGeom prst="ellipse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22" name="مربع نص 21"/>
          <p:cNvSpPr txBox="1"/>
          <p:nvPr/>
        </p:nvSpPr>
        <p:spPr>
          <a:xfrm>
            <a:off x="8072462" y="2571744"/>
            <a:ext cx="899605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400" dirty="0" smtClean="0">
                <a:hlinkClick r:id="rId10"/>
              </a:rPr>
              <a:t>عروض رياضيات </a:t>
            </a:r>
            <a:r>
              <a:rPr lang="ar-SA" sz="400" dirty="0" err="1" smtClean="0">
                <a:hlinkClick r:id="rId10"/>
              </a:rPr>
              <a:t>بوربوينت</a:t>
            </a:r>
            <a:r>
              <a:rPr lang="ar-SA" sz="400" dirty="0" smtClean="0">
                <a:hlinkClick r:id="rId10"/>
              </a:rPr>
              <a:t> للصف العاشر</a:t>
            </a:r>
            <a:endParaRPr lang="ar-SA" sz="400" dirty="0"/>
          </a:p>
        </p:txBody>
      </p:sp>
    </p:spTree>
    <p:extLst>
      <p:ext uri="{BB962C8B-B14F-4D97-AF65-F5344CB8AC3E}">
        <p14:creationId xmlns="" xmlns:p14="http://schemas.microsoft.com/office/powerpoint/2010/main" val="4172059123"/>
      </p:ext>
    </p:extLst>
  </p:cSld>
  <p:clrMapOvr>
    <a:masterClrMapping/>
  </p:clrMapOvr>
  <p:transition spd="slow">
    <p:randomBar dir="vert"/>
  </p:transition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</p:bldLst>
      </p:timing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D1DA733-327E-498C-A1DD-DF608DBA7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8643"/>
                    </a14:imgEffect>
                    <a14:imgEffect>
                      <a14:saturation sa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293"/>
            <a:ext cx="9144000" cy="3555415"/>
          </a:xfrm>
          <a:prstGeom prst="rect">
            <a:avLst/>
          </a:prstGeom>
        </p:spPr>
      </p:pic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45B9E5F1-E9AE-45FC-96BF-B1F200DC030E}"/>
              </a:ext>
            </a:extLst>
          </p:cNvPr>
          <p:cNvSpPr txBox="1"/>
          <p:nvPr/>
        </p:nvSpPr>
        <p:spPr>
          <a:xfrm>
            <a:off x="3365748" y="2596190"/>
            <a:ext cx="2054890" cy="423682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 defTabSz="287766" rtl="0"/>
            <a:r>
              <a:rPr lang="ar-SA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rPr>
              <a:t>السؤال الثامن</a:t>
            </a:r>
          </a:p>
        </p:txBody>
      </p:sp>
      <p:grpSp>
        <p:nvGrpSpPr>
          <p:cNvPr id="2" name="مجموعة 7">
            <a:extLst>
              <a:ext uri="{FF2B5EF4-FFF2-40B4-BE49-F238E27FC236}">
                <a16:creationId xmlns="" xmlns:a16="http://schemas.microsoft.com/office/drawing/2014/main" id="{47A20A08-31E9-44CE-838E-EB4E91B826DF}"/>
              </a:ext>
            </a:extLst>
          </p:cNvPr>
          <p:cNvGrpSpPr/>
          <p:nvPr/>
        </p:nvGrpSpPr>
        <p:grpSpPr>
          <a:xfrm>
            <a:off x="-7439935" y="3886881"/>
            <a:ext cx="1921841" cy="2240239"/>
            <a:chOff x="4558087" y="1992315"/>
            <a:chExt cx="2562454" cy="4321170"/>
          </a:xfrm>
        </p:grpSpPr>
        <p:grpSp>
          <p:nvGrpSpPr>
            <p:cNvPr id="4" name="مجموعة 32">
              <a:extLst>
                <a:ext uri="{FF2B5EF4-FFF2-40B4-BE49-F238E27FC236}">
                  <a16:creationId xmlns="" xmlns:a16="http://schemas.microsoft.com/office/drawing/2014/main" id="{DA5469C9-A6CB-47BF-A4D1-89563E6C088C}"/>
                </a:ext>
              </a:extLst>
            </p:cNvPr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18" name="صورة 17">
                <a:extLst>
                  <a:ext uri="{FF2B5EF4-FFF2-40B4-BE49-F238E27FC236}">
                    <a16:creationId xmlns="" xmlns:a16="http://schemas.microsoft.com/office/drawing/2014/main" id="{0D1E5CEA-050F-4F5C-B677-E1625AAB9A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29" name="مربع نص 28">
                <a:extLst>
                  <a:ext uri="{FF2B5EF4-FFF2-40B4-BE49-F238E27FC236}">
                    <a16:creationId xmlns="" xmlns:a16="http://schemas.microsoft.com/office/drawing/2014/main" id="{45D7F235-6F34-4CC9-9E41-388E709EC3DB}"/>
                  </a:ext>
                </a:extLst>
              </p:cNvPr>
              <p:cNvSpPr txBox="1"/>
              <p:nvPr/>
            </p:nvSpPr>
            <p:spPr>
              <a:xfrm>
                <a:off x="5069090" y="3697722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2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1" name="مربع نص 60">
              <a:extLst>
                <a:ext uri="{FF2B5EF4-FFF2-40B4-BE49-F238E27FC236}">
                  <a16:creationId xmlns="" xmlns:a16="http://schemas.microsoft.com/office/drawing/2014/main" id="{4871F7BB-5E9B-4014-A34C-3A68F7439BAB}"/>
                </a:ext>
              </a:extLst>
            </p:cNvPr>
            <p:cNvSpPr txBox="1"/>
            <p:nvPr/>
          </p:nvSpPr>
          <p:spPr>
            <a:xfrm rot="5400000">
              <a:off x="4741845" y="3963387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التلخيص</a:t>
              </a:r>
            </a:p>
          </p:txBody>
        </p:sp>
      </p:grpSp>
      <p:grpSp>
        <p:nvGrpSpPr>
          <p:cNvPr id="6" name="مجموعة 8">
            <a:extLst>
              <a:ext uri="{FF2B5EF4-FFF2-40B4-BE49-F238E27FC236}">
                <a16:creationId xmlns="" xmlns:a16="http://schemas.microsoft.com/office/drawing/2014/main" id="{3CEBB701-B4DA-4F54-8064-96167770FFAB}"/>
              </a:ext>
            </a:extLst>
          </p:cNvPr>
          <p:cNvGrpSpPr/>
          <p:nvPr/>
        </p:nvGrpSpPr>
        <p:grpSpPr>
          <a:xfrm>
            <a:off x="-2433564" y="-3978442"/>
            <a:ext cx="1921841" cy="2240239"/>
            <a:chOff x="2546447" y="2041530"/>
            <a:chExt cx="2562454" cy="4321170"/>
          </a:xfrm>
        </p:grpSpPr>
        <p:grpSp>
          <p:nvGrpSpPr>
            <p:cNvPr id="7" name="مجموعة 33">
              <a:extLst>
                <a:ext uri="{FF2B5EF4-FFF2-40B4-BE49-F238E27FC236}">
                  <a16:creationId xmlns="" xmlns:a16="http://schemas.microsoft.com/office/drawing/2014/main" id="{C33C107C-072D-4702-968E-873CB3A8ADDD}"/>
                </a:ext>
              </a:extLst>
            </p:cNvPr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" name="صورة 2">
                <a:extLst>
                  <a:ext uri="{FF2B5EF4-FFF2-40B4-BE49-F238E27FC236}">
                    <a16:creationId xmlns="" xmlns:a16="http://schemas.microsoft.com/office/drawing/2014/main" id="{42C88CF5-1E9B-4203-BE42-AB492833E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0" name="مربع نص 29">
                <a:extLst>
                  <a:ext uri="{FF2B5EF4-FFF2-40B4-BE49-F238E27FC236}">
                    <a16:creationId xmlns="" xmlns:a16="http://schemas.microsoft.com/office/drawing/2014/main" id="{4DBFE4CB-58AE-40E1-926C-E65903B242FF}"/>
                  </a:ext>
                </a:extLst>
              </p:cNvPr>
              <p:cNvSpPr txBox="1"/>
              <p:nvPr/>
            </p:nvSpPr>
            <p:spPr>
              <a:xfrm>
                <a:off x="2860248" y="3662796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3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2" name="مربع نص 61">
              <a:extLst>
                <a:ext uri="{FF2B5EF4-FFF2-40B4-BE49-F238E27FC236}">
                  <a16:creationId xmlns="" xmlns:a16="http://schemas.microsoft.com/office/drawing/2014/main" id="{D4DC1CF8-A703-4BDB-88D0-EE0064CF0991}"/>
                </a:ext>
              </a:extLst>
            </p:cNvPr>
            <p:cNvSpPr txBox="1"/>
            <p:nvPr/>
          </p:nvSpPr>
          <p:spPr>
            <a:xfrm rot="5400000">
              <a:off x="2707552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طرح الأسئلة</a:t>
              </a:r>
            </a:p>
          </p:txBody>
        </p:sp>
      </p:grpSp>
      <p:grpSp>
        <p:nvGrpSpPr>
          <p:cNvPr id="8" name="مجموعة 10">
            <a:extLst>
              <a:ext uri="{FF2B5EF4-FFF2-40B4-BE49-F238E27FC236}">
                <a16:creationId xmlns="" xmlns:a16="http://schemas.microsoft.com/office/drawing/2014/main" id="{2E65D5DA-FDF5-4261-8284-3A1EEE52F291}"/>
              </a:ext>
            </a:extLst>
          </p:cNvPr>
          <p:cNvGrpSpPr/>
          <p:nvPr/>
        </p:nvGrpSpPr>
        <p:grpSpPr>
          <a:xfrm>
            <a:off x="-3908296" y="-3978442"/>
            <a:ext cx="1921841" cy="2240239"/>
            <a:chOff x="580138" y="2041530"/>
            <a:chExt cx="2562454" cy="4321170"/>
          </a:xfrm>
        </p:grpSpPr>
        <p:grpSp>
          <p:nvGrpSpPr>
            <p:cNvPr id="9" name="مجموعة 34">
              <a:extLst>
                <a:ext uri="{FF2B5EF4-FFF2-40B4-BE49-F238E27FC236}">
                  <a16:creationId xmlns="" xmlns:a16="http://schemas.microsoft.com/office/drawing/2014/main" id="{44D509CF-A26F-46D8-A7EF-0422A5D3FA2E}"/>
                </a:ext>
              </a:extLst>
            </p:cNvPr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0" name="صورة 19">
                <a:extLst>
                  <a:ext uri="{FF2B5EF4-FFF2-40B4-BE49-F238E27FC236}">
                    <a16:creationId xmlns="" xmlns:a16="http://schemas.microsoft.com/office/drawing/2014/main" id="{C462DF00-5A74-4919-B2FD-7EF916309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1" name="مربع نص 30">
                <a:extLst>
                  <a:ext uri="{FF2B5EF4-FFF2-40B4-BE49-F238E27FC236}">
                    <a16:creationId xmlns="" xmlns:a16="http://schemas.microsoft.com/office/drawing/2014/main" id="{99A252A5-5C4A-4516-A9B5-A74970FC9CBF}"/>
                  </a:ext>
                </a:extLst>
              </p:cNvPr>
              <p:cNvSpPr txBox="1"/>
              <p:nvPr/>
            </p:nvSpPr>
            <p:spPr>
              <a:xfrm>
                <a:off x="675229" y="3674438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4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3" name="مربع نص 62">
              <a:extLst>
                <a:ext uri="{FF2B5EF4-FFF2-40B4-BE49-F238E27FC236}">
                  <a16:creationId xmlns="" xmlns:a16="http://schemas.microsoft.com/office/drawing/2014/main" id="{D7E823B3-1C82-4A26-88B9-1AC6B4A34D81}"/>
                </a:ext>
              </a:extLst>
            </p:cNvPr>
            <p:cNvSpPr txBox="1"/>
            <p:nvPr/>
          </p:nvSpPr>
          <p:spPr>
            <a:xfrm rot="5400000">
              <a:off x="704281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 rtl="0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التوضيح</a:t>
              </a:r>
              <a:endParaRPr lang="ar-SA" sz="3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endParaRPr>
            </a:p>
          </p:txBody>
        </p:sp>
      </p:grpSp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44113065-1D6F-470A-820A-150DD769DF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396" y="1672033"/>
            <a:ext cx="1545125" cy="1685529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="" xmlns:a16="http://schemas.microsoft.com/office/drawing/2014/main" id="{91834725-B2A9-4BA1-A4FA-E462BDE125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19248" y="3423893"/>
            <a:ext cx="9163248" cy="1142840"/>
          </a:xfrm>
          <a:prstGeom prst="rect">
            <a:avLst/>
          </a:prstGeom>
        </p:spPr>
      </p:pic>
      <p:sp>
        <p:nvSpPr>
          <p:cNvPr id="26" name="شكل بيضاوي 25">
            <a:extLst>
              <a:ext uri="{FF2B5EF4-FFF2-40B4-BE49-F238E27FC236}">
                <a16:creationId xmlns="" xmlns:a16="http://schemas.microsoft.com/office/drawing/2014/main" id="{F01441AB-0EB2-434D-9413-BFAEFA770899}"/>
              </a:ext>
            </a:extLst>
          </p:cNvPr>
          <p:cNvSpPr/>
          <p:nvPr/>
        </p:nvSpPr>
        <p:spPr>
          <a:xfrm>
            <a:off x="3749040" y="3982927"/>
            <a:ext cx="462704" cy="379245"/>
          </a:xfrm>
          <a:prstGeom prst="ellipse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22" name="مربع نص 21"/>
          <p:cNvSpPr txBox="1"/>
          <p:nvPr/>
        </p:nvSpPr>
        <p:spPr>
          <a:xfrm>
            <a:off x="8072462" y="2571744"/>
            <a:ext cx="899605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400" dirty="0" smtClean="0">
                <a:hlinkClick r:id="rId10"/>
              </a:rPr>
              <a:t>عروض رياضيات </a:t>
            </a:r>
            <a:r>
              <a:rPr lang="ar-SA" sz="400" dirty="0" err="1" smtClean="0">
                <a:hlinkClick r:id="rId10"/>
              </a:rPr>
              <a:t>بوربوينت</a:t>
            </a:r>
            <a:r>
              <a:rPr lang="ar-SA" sz="400" dirty="0" smtClean="0">
                <a:hlinkClick r:id="rId10"/>
              </a:rPr>
              <a:t> للصف العاشر</a:t>
            </a:r>
            <a:endParaRPr lang="ar-SA" sz="400" dirty="0"/>
          </a:p>
        </p:txBody>
      </p:sp>
    </p:spTree>
    <p:extLst>
      <p:ext uri="{BB962C8B-B14F-4D97-AF65-F5344CB8AC3E}">
        <p14:creationId xmlns="" xmlns:p14="http://schemas.microsoft.com/office/powerpoint/2010/main" val="4277523498"/>
      </p:ext>
    </p:extLst>
  </p:cSld>
  <p:clrMapOvr>
    <a:masterClrMapping/>
  </p:clrMapOvr>
  <p:transition spd="slow">
    <p:randomBar dir="vert"/>
  </p:transition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6" grpId="0" animBg="1"/>
        </p:bldLst>
      </p:timing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D1DA733-327E-498C-A1DD-DF608DBA7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8643"/>
                    </a14:imgEffect>
                    <a14:imgEffect>
                      <a14:saturation sa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293"/>
            <a:ext cx="9144000" cy="3555415"/>
          </a:xfrm>
          <a:prstGeom prst="rect">
            <a:avLst/>
          </a:prstGeom>
        </p:spPr>
      </p:pic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45B9E5F1-E9AE-45FC-96BF-B1F200DC030E}"/>
              </a:ext>
            </a:extLst>
          </p:cNvPr>
          <p:cNvSpPr txBox="1"/>
          <p:nvPr/>
        </p:nvSpPr>
        <p:spPr>
          <a:xfrm>
            <a:off x="3131820" y="2528295"/>
            <a:ext cx="2224615" cy="423682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 defTabSz="287766" rtl="0"/>
            <a:r>
              <a:rPr lang="ar-SA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rPr>
              <a:t>السؤال العاشر</a:t>
            </a:r>
          </a:p>
        </p:txBody>
      </p:sp>
      <p:grpSp>
        <p:nvGrpSpPr>
          <p:cNvPr id="2" name="مجموعة 7">
            <a:extLst>
              <a:ext uri="{FF2B5EF4-FFF2-40B4-BE49-F238E27FC236}">
                <a16:creationId xmlns="" xmlns:a16="http://schemas.microsoft.com/office/drawing/2014/main" id="{47A20A08-31E9-44CE-838E-EB4E91B826DF}"/>
              </a:ext>
            </a:extLst>
          </p:cNvPr>
          <p:cNvGrpSpPr/>
          <p:nvPr/>
        </p:nvGrpSpPr>
        <p:grpSpPr>
          <a:xfrm>
            <a:off x="-7439935" y="3886881"/>
            <a:ext cx="1921841" cy="2240239"/>
            <a:chOff x="4558087" y="1992315"/>
            <a:chExt cx="2562454" cy="4321170"/>
          </a:xfrm>
        </p:grpSpPr>
        <p:grpSp>
          <p:nvGrpSpPr>
            <p:cNvPr id="4" name="مجموعة 32">
              <a:extLst>
                <a:ext uri="{FF2B5EF4-FFF2-40B4-BE49-F238E27FC236}">
                  <a16:creationId xmlns="" xmlns:a16="http://schemas.microsoft.com/office/drawing/2014/main" id="{DA5469C9-A6CB-47BF-A4D1-89563E6C088C}"/>
                </a:ext>
              </a:extLst>
            </p:cNvPr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18" name="صورة 17">
                <a:extLst>
                  <a:ext uri="{FF2B5EF4-FFF2-40B4-BE49-F238E27FC236}">
                    <a16:creationId xmlns="" xmlns:a16="http://schemas.microsoft.com/office/drawing/2014/main" id="{0D1E5CEA-050F-4F5C-B677-E1625AAB9A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29" name="مربع نص 28">
                <a:extLst>
                  <a:ext uri="{FF2B5EF4-FFF2-40B4-BE49-F238E27FC236}">
                    <a16:creationId xmlns="" xmlns:a16="http://schemas.microsoft.com/office/drawing/2014/main" id="{45D7F235-6F34-4CC9-9E41-388E709EC3DB}"/>
                  </a:ext>
                </a:extLst>
              </p:cNvPr>
              <p:cNvSpPr txBox="1"/>
              <p:nvPr/>
            </p:nvSpPr>
            <p:spPr>
              <a:xfrm>
                <a:off x="5069090" y="3697722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2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1" name="مربع نص 60">
              <a:extLst>
                <a:ext uri="{FF2B5EF4-FFF2-40B4-BE49-F238E27FC236}">
                  <a16:creationId xmlns="" xmlns:a16="http://schemas.microsoft.com/office/drawing/2014/main" id="{4871F7BB-5E9B-4014-A34C-3A68F7439BAB}"/>
                </a:ext>
              </a:extLst>
            </p:cNvPr>
            <p:cNvSpPr txBox="1"/>
            <p:nvPr/>
          </p:nvSpPr>
          <p:spPr>
            <a:xfrm rot="5400000">
              <a:off x="4741845" y="3963387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التلخيص</a:t>
              </a:r>
            </a:p>
          </p:txBody>
        </p:sp>
      </p:grpSp>
      <p:grpSp>
        <p:nvGrpSpPr>
          <p:cNvPr id="7" name="مجموعة 8">
            <a:extLst>
              <a:ext uri="{FF2B5EF4-FFF2-40B4-BE49-F238E27FC236}">
                <a16:creationId xmlns="" xmlns:a16="http://schemas.microsoft.com/office/drawing/2014/main" id="{3CEBB701-B4DA-4F54-8064-96167770FFAB}"/>
              </a:ext>
            </a:extLst>
          </p:cNvPr>
          <p:cNvGrpSpPr/>
          <p:nvPr/>
        </p:nvGrpSpPr>
        <p:grpSpPr>
          <a:xfrm>
            <a:off x="-2433564" y="-3978442"/>
            <a:ext cx="1921841" cy="2240239"/>
            <a:chOff x="2546447" y="2041530"/>
            <a:chExt cx="2562454" cy="4321170"/>
          </a:xfrm>
        </p:grpSpPr>
        <p:grpSp>
          <p:nvGrpSpPr>
            <p:cNvPr id="8" name="مجموعة 33">
              <a:extLst>
                <a:ext uri="{FF2B5EF4-FFF2-40B4-BE49-F238E27FC236}">
                  <a16:creationId xmlns="" xmlns:a16="http://schemas.microsoft.com/office/drawing/2014/main" id="{C33C107C-072D-4702-968E-873CB3A8ADDD}"/>
                </a:ext>
              </a:extLst>
            </p:cNvPr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" name="صورة 2">
                <a:extLst>
                  <a:ext uri="{FF2B5EF4-FFF2-40B4-BE49-F238E27FC236}">
                    <a16:creationId xmlns="" xmlns:a16="http://schemas.microsoft.com/office/drawing/2014/main" id="{42C88CF5-1E9B-4203-BE42-AB492833E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0" name="مربع نص 29">
                <a:extLst>
                  <a:ext uri="{FF2B5EF4-FFF2-40B4-BE49-F238E27FC236}">
                    <a16:creationId xmlns="" xmlns:a16="http://schemas.microsoft.com/office/drawing/2014/main" id="{4DBFE4CB-58AE-40E1-926C-E65903B242FF}"/>
                  </a:ext>
                </a:extLst>
              </p:cNvPr>
              <p:cNvSpPr txBox="1"/>
              <p:nvPr/>
            </p:nvSpPr>
            <p:spPr>
              <a:xfrm>
                <a:off x="2860248" y="3662796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3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2" name="مربع نص 61">
              <a:extLst>
                <a:ext uri="{FF2B5EF4-FFF2-40B4-BE49-F238E27FC236}">
                  <a16:creationId xmlns="" xmlns:a16="http://schemas.microsoft.com/office/drawing/2014/main" id="{D4DC1CF8-A703-4BDB-88D0-EE0064CF0991}"/>
                </a:ext>
              </a:extLst>
            </p:cNvPr>
            <p:cNvSpPr txBox="1"/>
            <p:nvPr/>
          </p:nvSpPr>
          <p:spPr>
            <a:xfrm rot="5400000">
              <a:off x="2707552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طرح الأسئلة</a:t>
              </a:r>
            </a:p>
          </p:txBody>
        </p:sp>
      </p:grpSp>
      <p:grpSp>
        <p:nvGrpSpPr>
          <p:cNvPr id="9" name="مجموعة 10">
            <a:extLst>
              <a:ext uri="{FF2B5EF4-FFF2-40B4-BE49-F238E27FC236}">
                <a16:creationId xmlns="" xmlns:a16="http://schemas.microsoft.com/office/drawing/2014/main" id="{2E65D5DA-FDF5-4261-8284-3A1EEE52F291}"/>
              </a:ext>
            </a:extLst>
          </p:cNvPr>
          <p:cNvGrpSpPr/>
          <p:nvPr/>
        </p:nvGrpSpPr>
        <p:grpSpPr>
          <a:xfrm>
            <a:off x="-3908296" y="-3978442"/>
            <a:ext cx="1921841" cy="2240239"/>
            <a:chOff x="580138" y="2041530"/>
            <a:chExt cx="2562454" cy="4321170"/>
          </a:xfrm>
        </p:grpSpPr>
        <p:grpSp>
          <p:nvGrpSpPr>
            <p:cNvPr id="10" name="مجموعة 34">
              <a:extLst>
                <a:ext uri="{FF2B5EF4-FFF2-40B4-BE49-F238E27FC236}">
                  <a16:creationId xmlns="" xmlns:a16="http://schemas.microsoft.com/office/drawing/2014/main" id="{44D509CF-A26F-46D8-A7EF-0422A5D3FA2E}"/>
                </a:ext>
              </a:extLst>
            </p:cNvPr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0" name="صورة 19">
                <a:extLst>
                  <a:ext uri="{FF2B5EF4-FFF2-40B4-BE49-F238E27FC236}">
                    <a16:creationId xmlns="" xmlns:a16="http://schemas.microsoft.com/office/drawing/2014/main" id="{C462DF00-5A74-4919-B2FD-7EF916309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1" name="مربع نص 30">
                <a:extLst>
                  <a:ext uri="{FF2B5EF4-FFF2-40B4-BE49-F238E27FC236}">
                    <a16:creationId xmlns="" xmlns:a16="http://schemas.microsoft.com/office/drawing/2014/main" id="{99A252A5-5C4A-4516-A9B5-A74970FC9CBF}"/>
                  </a:ext>
                </a:extLst>
              </p:cNvPr>
              <p:cNvSpPr txBox="1"/>
              <p:nvPr/>
            </p:nvSpPr>
            <p:spPr>
              <a:xfrm>
                <a:off x="675229" y="3674438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4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3" name="مربع نص 62">
              <a:extLst>
                <a:ext uri="{FF2B5EF4-FFF2-40B4-BE49-F238E27FC236}">
                  <a16:creationId xmlns="" xmlns:a16="http://schemas.microsoft.com/office/drawing/2014/main" id="{D7E823B3-1C82-4A26-88B9-1AC6B4A34D81}"/>
                </a:ext>
              </a:extLst>
            </p:cNvPr>
            <p:cNvSpPr txBox="1"/>
            <p:nvPr/>
          </p:nvSpPr>
          <p:spPr>
            <a:xfrm rot="5400000">
              <a:off x="704281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 rtl="0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التوضيح</a:t>
              </a:r>
              <a:endParaRPr lang="ar-SA" sz="3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endParaRPr>
            </a:p>
          </p:txBody>
        </p:sp>
      </p:grpSp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44113065-1D6F-470A-820A-150DD769DF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4960" y="1685530"/>
            <a:ext cx="1545125" cy="1685529"/>
          </a:xfrm>
          <a:prstGeom prst="rect">
            <a:avLst/>
          </a:prstGeom>
        </p:spPr>
      </p:pic>
      <p:pic>
        <p:nvPicPr>
          <p:cNvPr id="6" name="صورة 5">
            <a:extLst>
              <a:ext uri="{FF2B5EF4-FFF2-40B4-BE49-F238E27FC236}">
                <a16:creationId xmlns="" xmlns:a16="http://schemas.microsoft.com/office/drawing/2014/main" id="{98DB248E-5C16-4D21-88A4-2A098B333B1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" y="3405297"/>
            <a:ext cx="9120086" cy="1075365"/>
          </a:xfrm>
          <a:prstGeom prst="rect">
            <a:avLst/>
          </a:prstGeom>
        </p:spPr>
      </p:pic>
      <p:sp>
        <p:nvSpPr>
          <p:cNvPr id="25" name="شكل بيضاوي 24">
            <a:extLst>
              <a:ext uri="{FF2B5EF4-FFF2-40B4-BE49-F238E27FC236}">
                <a16:creationId xmlns="" xmlns:a16="http://schemas.microsoft.com/office/drawing/2014/main" id="{D7C995D9-E0D5-4808-8B16-EC026E135605}"/>
              </a:ext>
            </a:extLst>
          </p:cNvPr>
          <p:cNvSpPr/>
          <p:nvPr/>
        </p:nvSpPr>
        <p:spPr>
          <a:xfrm>
            <a:off x="1005840" y="3942980"/>
            <a:ext cx="462704" cy="379245"/>
          </a:xfrm>
          <a:prstGeom prst="ellipse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065" tIns="34532" rIns="69065" bIns="34532" rtlCol="1" anchor="ctr"/>
          <a:lstStyle/>
          <a:p>
            <a:pPr algn="ctr"/>
            <a:endParaRPr lang="ar-SA"/>
          </a:p>
        </p:txBody>
      </p:sp>
      <p:sp>
        <p:nvSpPr>
          <p:cNvPr id="22" name="مربع نص 21"/>
          <p:cNvSpPr txBox="1"/>
          <p:nvPr/>
        </p:nvSpPr>
        <p:spPr>
          <a:xfrm>
            <a:off x="8072462" y="2571744"/>
            <a:ext cx="899605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400" dirty="0" smtClean="0">
                <a:hlinkClick r:id="rId10"/>
              </a:rPr>
              <a:t>عروض رياضيات </a:t>
            </a:r>
            <a:r>
              <a:rPr lang="ar-SA" sz="400" dirty="0" err="1" smtClean="0">
                <a:hlinkClick r:id="rId10"/>
              </a:rPr>
              <a:t>بوربوينت</a:t>
            </a:r>
            <a:r>
              <a:rPr lang="ar-SA" sz="400" dirty="0" smtClean="0">
                <a:hlinkClick r:id="rId10"/>
              </a:rPr>
              <a:t> للصف العاشر</a:t>
            </a:r>
            <a:endParaRPr lang="ar-SA" sz="400" dirty="0"/>
          </a:p>
        </p:txBody>
      </p:sp>
    </p:spTree>
    <p:extLst>
      <p:ext uri="{BB962C8B-B14F-4D97-AF65-F5344CB8AC3E}">
        <p14:creationId xmlns="" xmlns:p14="http://schemas.microsoft.com/office/powerpoint/2010/main" val="1150025744"/>
      </p:ext>
    </p:extLst>
  </p:cSld>
  <p:clrMapOvr>
    <a:masterClrMapping/>
  </p:clrMapOvr>
  <p:transition spd="slow">
    <p:randomBar dir="vert"/>
  </p:transition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</p:bldLst>
      </p:timing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="" xmlns:a16="http://schemas.microsoft.com/office/drawing/2014/main" id="{AD1DA733-327E-498C-A1DD-DF608DBA76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8643"/>
                    </a14:imgEffect>
                    <a14:imgEffect>
                      <a14:saturation sa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1293"/>
            <a:ext cx="9144000" cy="3555415"/>
          </a:xfrm>
          <a:prstGeom prst="rect">
            <a:avLst/>
          </a:prstGeom>
        </p:spPr>
      </p:pic>
      <p:sp>
        <p:nvSpPr>
          <p:cNvPr id="28" name="مربع نص 27">
            <a:extLst>
              <a:ext uri="{FF2B5EF4-FFF2-40B4-BE49-F238E27FC236}">
                <a16:creationId xmlns="" xmlns:a16="http://schemas.microsoft.com/office/drawing/2014/main" id="{45B9E5F1-E9AE-45FC-96BF-B1F200DC030E}"/>
              </a:ext>
            </a:extLst>
          </p:cNvPr>
          <p:cNvSpPr txBox="1"/>
          <p:nvPr/>
        </p:nvSpPr>
        <p:spPr>
          <a:xfrm>
            <a:off x="2563277" y="2458452"/>
            <a:ext cx="3419604" cy="423682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pPr algn="ctr" defTabSz="287766" rtl="0"/>
            <a:r>
              <a:rPr lang="ar-SA" sz="23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rPr>
              <a:t>السؤال الثاني عشر</a:t>
            </a:r>
          </a:p>
        </p:txBody>
      </p:sp>
      <p:grpSp>
        <p:nvGrpSpPr>
          <p:cNvPr id="2" name="مجموعة 7">
            <a:extLst>
              <a:ext uri="{FF2B5EF4-FFF2-40B4-BE49-F238E27FC236}">
                <a16:creationId xmlns="" xmlns:a16="http://schemas.microsoft.com/office/drawing/2014/main" id="{47A20A08-31E9-44CE-838E-EB4E91B826DF}"/>
              </a:ext>
            </a:extLst>
          </p:cNvPr>
          <p:cNvGrpSpPr/>
          <p:nvPr/>
        </p:nvGrpSpPr>
        <p:grpSpPr>
          <a:xfrm>
            <a:off x="-7439935" y="3886881"/>
            <a:ext cx="1921841" cy="2240239"/>
            <a:chOff x="4558087" y="1992315"/>
            <a:chExt cx="2562454" cy="4321170"/>
          </a:xfrm>
        </p:grpSpPr>
        <p:grpSp>
          <p:nvGrpSpPr>
            <p:cNvPr id="6" name="مجموعة 32">
              <a:extLst>
                <a:ext uri="{FF2B5EF4-FFF2-40B4-BE49-F238E27FC236}">
                  <a16:creationId xmlns="" xmlns:a16="http://schemas.microsoft.com/office/drawing/2014/main" id="{DA5469C9-A6CB-47BF-A4D1-89563E6C088C}"/>
                </a:ext>
              </a:extLst>
            </p:cNvPr>
            <p:cNvGrpSpPr/>
            <p:nvPr/>
          </p:nvGrpSpPr>
          <p:grpSpPr>
            <a:xfrm>
              <a:off x="4558087" y="1992315"/>
              <a:ext cx="2562454" cy="4321170"/>
              <a:chOff x="4276716" y="3543729"/>
              <a:chExt cx="2562454" cy="2640742"/>
            </a:xfrm>
          </p:grpSpPr>
          <p:pic>
            <p:nvPicPr>
              <p:cNvPr id="18" name="صورة 17">
                <a:extLst>
                  <a:ext uri="{FF2B5EF4-FFF2-40B4-BE49-F238E27FC236}">
                    <a16:creationId xmlns="" xmlns:a16="http://schemas.microsoft.com/office/drawing/2014/main" id="{0D1E5CEA-050F-4F5C-B677-E1625AAB9A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76716" y="3543729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29" name="مربع نص 28">
                <a:extLst>
                  <a:ext uri="{FF2B5EF4-FFF2-40B4-BE49-F238E27FC236}">
                    <a16:creationId xmlns="" xmlns:a16="http://schemas.microsoft.com/office/drawing/2014/main" id="{45D7F235-6F34-4CC9-9E41-388E709EC3DB}"/>
                  </a:ext>
                </a:extLst>
              </p:cNvPr>
              <p:cNvSpPr txBox="1"/>
              <p:nvPr/>
            </p:nvSpPr>
            <p:spPr>
              <a:xfrm>
                <a:off x="5069090" y="3697722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2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1" name="مربع نص 60">
              <a:extLst>
                <a:ext uri="{FF2B5EF4-FFF2-40B4-BE49-F238E27FC236}">
                  <a16:creationId xmlns="" xmlns:a16="http://schemas.microsoft.com/office/drawing/2014/main" id="{4871F7BB-5E9B-4014-A34C-3A68F7439BAB}"/>
                </a:ext>
              </a:extLst>
            </p:cNvPr>
            <p:cNvSpPr txBox="1"/>
            <p:nvPr/>
          </p:nvSpPr>
          <p:spPr>
            <a:xfrm rot="5400000">
              <a:off x="4741845" y="3963387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التلخيص</a:t>
              </a:r>
            </a:p>
          </p:txBody>
        </p:sp>
      </p:grpSp>
      <p:grpSp>
        <p:nvGrpSpPr>
          <p:cNvPr id="8" name="مجموعة 8">
            <a:extLst>
              <a:ext uri="{FF2B5EF4-FFF2-40B4-BE49-F238E27FC236}">
                <a16:creationId xmlns="" xmlns:a16="http://schemas.microsoft.com/office/drawing/2014/main" id="{3CEBB701-B4DA-4F54-8064-96167770FFAB}"/>
              </a:ext>
            </a:extLst>
          </p:cNvPr>
          <p:cNvGrpSpPr/>
          <p:nvPr/>
        </p:nvGrpSpPr>
        <p:grpSpPr>
          <a:xfrm>
            <a:off x="-2433564" y="-3978442"/>
            <a:ext cx="1921841" cy="2240239"/>
            <a:chOff x="2546447" y="2041530"/>
            <a:chExt cx="2562454" cy="4321170"/>
          </a:xfrm>
        </p:grpSpPr>
        <p:grpSp>
          <p:nvGrpSpPr>
            <p:cNvPr id="9" name="مجموعة 33">
              <a:extLst>
                <a:ext uri="{FF2B5EF4-FFF2-40B4-BE49-F238E27FC236}">
                  <a16:creationId xmlns="" xmlns:a16="http://schemas.microsoft.com/office/drawing/2014/main" id="{C33C107C-072D-4702-968E-873CB3A8ADDD}"/>
                </a:ext>
              </a:extLst>
            </p:cNvPr>
            <p:cNvGrpSpPr/>
            <p:nvPr/>
          </p:nvGrpSpPr>
          <p:grpSpPr>
            <a:xfrm>
              <a:off x="2546447" y="2041530"/>
              <a:ext cx="2562454" cy="4321170"/>
              <a:chOff x="2221245" y="3515753"/>
              <a:chExt cx="2562454" cy="2640742"/>
            </a:xfrm>
          </p:grpSpPr>
          <p:pic>
            <p:nvPicPr>
              <p:cNvPr id="3" name="صورة 2">
                <a:extLst>
                  <a:ext uri="{FF2B5EF4-FFF2-40B4-BE49-F238E27FC236}">
                    <a16:creationId xmlns="" xmlns:a16="http://schemas.microsoft.com/office/drawing/2014/main" id="{42C88CF5-1E9B-4203-BE42-AB492833EC9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21245" y="3515753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0" name="مربع نص 29">
                <a:extLst>
                  <a:ext uri="{FF2B5EF4-FFF2-40B4-BE49-F238E27FC236}">
                    <a16:creationId xmlns="" xmlns:a16="http://schemas.microsoft.com/office/drawing/2014/main" id="{4DBFE4CB-58AE-40E1-926C-E65903B242FF}"/>
                  </a:ext>
                </a:extLst>
              </p:cNvPr>
              <p:cNvSpPr txBox="1"/>
              <p:nvPr/>
            </p:nvSpPr>
            <p:spPr>
              <a:xfrm>
                <a:off x="2860248" y="3662796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3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2" name="مربع نص 61">
              <a:extLst>
                <a:ext uri="{FF2B5EF4-FFF2-40B4-BE49-F238E27FC236}">
                  <a16:creationId xmlns="" xmlns:a16="http://schemas.microsoft.com/office/drawing/2014/main" id="{D4DC1CF8-A703-4BDB-88D0-EE0064CF0991}"/>
                </a:ext>
              </a:extLst>
            </p:cNvPr>
            <p:cNvSpPr txBox="1"/>
            <p:nvPr/>
          </p:nvSpPr>
          <p:spPr>
            <a:xfrm rot="5400000">
              <a:off x="2707552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طرح الأسئلة</a:t>
              </a:r>
            </a:p>
          </p:txBody>
        </p:sp>
      </p:grpSp>
      <p:grpSp>
        <p:nvGrpSpPr>
          <p:cNvPr id="10" name="مجموعة 10">
            <a:extLst>
              <a:ext uri="{FF2B5EF4-FFF2-40B4-BE49-F238E27FC236}">
                <a16:creationId xmlns="" xmlns:a16="http://schemas.microsoft.com/office/drawing/2014/main" id="{2E65D5DA-FDF5-4261-8284-3A1EEE52F291}"/>
              </a:ext>
            </a:extLst>
          </p:cNvPr>
          <p:cNvGrpSpPr/>
          <p:nvPr/>
        </p:nvGrpSpPr>
        <p:grpSpPr>
          <a:xfrm>
            <a:off x="-3908296" y="-3978442"/>
            <a:ext cx="1921841" cy="2240239"/>
            <a:chOff x="580138" y="2041530"/>
            <a:chExt cx="2562454" cy="4321170"/>
          </a:xfrm>
        </p:grpSpPr>
        <p:grpSp>
          <p:nvGrpSpPr>
            <p:cNvPr id="11" name="مجموعة 34">
              <a:extLst>
                <a:ext uri="{FF2B5EF4-FFF2-40B4-BE49-F238E27FC236}">
                  <a16:creationId xmlns="" xmlns:a16="http://schemas.microsoft.com/office/drawing/2014/main" id="{44D509CF-A26F-46D8-A7EF-0422A5D3FA2E}"/>
                </a:ext>
              </a:extLst>
            </p:cNvPr>
            <p:cNvGrpSpPr/>
            <p:nvPr/>
          </p:nvGrpSpPr>
          <p:grpSpPr>
            <a:xfrm>
              <a:off x="580138" y="2041530"/>
              <a:ext cx="2562454" cy="4321170"/>
              <a:chOff x="83224" y="3529741"/>
              <a:chExt cx="2562454" cy="2640742"/>
            </a:xfrm>
          </p:grpSpPr>
          <p:pic>
            <p:nvPicPr>
              <p:cNvPr id="20" name="صورة 19">
                <a:extLst>
                  <a:ext uri="{FF2B5EF4-FFF2-40B4-BE49-F238E27FC236}">
                    <a16:creationId xmlns="" xmlns:a16="http://schemas.microsoft.com/office/drawing/2014/main" id="{C462DF00-5A74-4919-B2FD-7EF9163092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3224" y="3529741"/>
                <a:ext cx="2562454" cy="2640742"/>
              </a:xfrm>
              <a:prstGeom prst="rect">
                <a:avLst/>
              </a:prstGeom>
            </p:spPr>
          </p:pic>
          <p:sp>
            <p:nvSpPr>
              <p:cNvPr id="31" name="مربع نص 30">
                <a:extLst>
                  <a:ext uri="{FF2B5EF4-FFF2-40B4-BE49-F238E27FC236}">
                    <a16:creationId xmlns="" xmlns:a16="http://schemas.microsoft.com/office/drawing/2014/main" id="{99A252A5-5C4A-4516-A9B5-A74970FC9CBF}"/>
                  </a:ext>
                </a:extLst>
              </p:cNvPr>
              <p:cNvSpPr txBox="1"/>
              <p:nvPr/>
            </p:nvSpPr>
            <p:spPr>
              <a:xfrm>
                <a:off x="675229" y="3674438"/>
                <a:ext cx="498427" cy="526060"/>
              </a:xfrm>
              <a:prstGeom prst="rect">
                <a:avLst/>
              </a:prstGeom>
              <a:noFill/>
            </p:spPr>
            <p:txBody>
              <a:bodyPr wrap="none" rtlCol="1">
                <a:spAutoFit/>
              </a:bodyPr>
              <a:lstStyle/>
              <a:p>
                <a:pPr algn="l" defTabSz="287766" rtl="0"/>
                <a:r>
                  <a:rPr lang="en-US" sz="2300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Tajawal" panose="00000500000000000000" pitchFamily="2" charset="-78"/>
                    <a:cs typeface="Tajawal" panose="00000500000000000000" pitchFamily="2" charset="-78"/>
                  </a:rPr>
                  <a:t>4</a:t>
                </a:r>
                <a:endParaRPr lang="ar-SA" sz="23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endParaRPr>
              </a:p>
            </p:txBody>
          </p:sp>
        </p:grpSp>
        <p:sp>
          <p:nvSpPr>
            <p:cNvPr id="63" name="مربع نص 62">
              <a:extLst>
                <a:ext uri="{FF2B5EF4-FFF2-40B4-BE49-F238E27FC236}">
                  <a16:creationId xmlns="" xmlns:a16="http://schemas.microsoft.com/office/drawing/2014/main" id="{D7E823B3-1C82-4A26-88B9-1AC6B4A34D81}"/>
                </a:ext>
              </a:extLst>
            </p:cNvPr>
            <p:cNvSpPr txBox="1"/>
            <p:nvPr/>
          </p:nvSpPr>
          <p:spPr>
            <a:xfrm rot="5400000">
              <a:off x="704281" y="3963386"/>
              <a:ext cx="2775126" cy="697626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defTabSz="287766" rtl="0"/>
              <a:r>
                <a:rPr lang="ar-SA" sz="2800" b="1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jawal" panose="00000500000000000000" pitchFamily="2" charset="-78"/>
                  <a:cs typeface="Tajawal" panose="00000500000000000000" pitchFamily="2" charset="-78"/>
                </a:rPr>
                <a:t>التوضيح</a:t>
              </a:r>
              <a:endParaRPr lang="ar-SA" sz="3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" panose="00000500000000000000" pitchFamily="2" charset="-78"/>
                <a:cs typeface="Tajawal" panose="00000500000000000000" pitchFamily="2" charset="-78"/>
              </a:endParaRPr>
            </a:p>
          </p:txBody>
        </p:sp>
      </p:grpSp>
      <p:pic>
        <p:nvPicPr>
          <p:cNvPr id="15" name="صورة 14">
            <a:extLst>
              <a:ext uri="{FF2B5EF4-FFF2-40B4-BE49-F238E27FC236}">
                <a16:creationId xmlns="" xmlns:a16="http://schemas.microsoft.com/office/drawing/2014/main" id="{44113065-1D6F-470A-820A-150DD769DF0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0310" y="1788014"/>
            <a:ext cx="1545125" cy="1685529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="" xmlns:a16="http://schemas.microsoft.com/office/drawing/2014/main" id="{AF9A4E17-9625-4173-B9B0-5316A39801D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200" y="3490057"/>
            <a:ext cx="8027759" cy="451505"/>
          </a:xfrm>
          <a:prstGeom prst="rect">
            <a:avLst/>
          </a:prstGeom>
        </p:spPr>
      </p:pic>
      <p:sp>
        <p:nvSpPr>
          <p:cNvPr id="7" name="مربع نص 6">
            <a:extLst>
              <a:ext uri="{FF2B5EF4-FFF2-40B4-BE49-F238E27FC236}">
                <a16:creationId xmlns="" xmlns:a16="http://schemas.microsoft.com/office/drawing/2014/main" id="{72F40D14-20E3-49DF-88ED-2747B0C844C3}"/>
              </a:ext>
            </a:extLst>
          </p:cNvPr>
          <p:cNvSpPr txBox="1"/>
          <p:nvPr/>
        </p:nvSpPr>
        <p:spPr>
          <a:xfrm>
            <a:off x="3886200" y="2911862"/>
            <a:ext cx="3925589" cy="531403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3000" dirty="0"/>
              <a:t>أجب بنعم أو لا</a:t>
            </a:r>
          </a:p>
        </p:txBody>
      </p:sp>
      <p:sp>
        <p:nvSpPr>
          <p:cNvPr id="27" name="مربع نص 26">
            <a:extLst>
              <a:ext uri="{FF2B5EF4-FFF2-40B4-BE49-F238E27FC236}">
                <a16:creationId xmlns="" xmlns:a16="http://schemas.microsoft.com/office/drawing/2014/main" id="{29EDD180-4F77-4C72-A23C-7F59B63B96A9}"/>
              </a:ext>
            </a:extLst>
          </p:cNvPr>
          <p:cNvSpPr txBox="1"/>
          <p:nvPr/>
        </p:nvSpPr>
        <p:spPr>
          <a:xfrm>
            <a:off x="545490" y="3969650"/>
            <a:ext cx="3925589" cy="531403"/>
          </a:xfrm>
          <a:prstGeom prst="rect">
            <a:avLst/>
          </a:prstGeom>
          <a:noFill/>
        </p:spPr>
        <p:txBody>
          <a:bodyPr wrap="square" lIns="69065" tIns="34532" rIns="69065" bIns="34532" rtlCol="1">
            <a:spAutoFit/>
          </a:bodyPr>
          <a:lstStyle/>
          <a:p>
            <a:r>
              <a:rPr lang="ar-SA" sz="3000" dirty="0"/>
              <a:t>لا</a:t>
            </a:r>
          </a:p>
        </p:txBody>
      </p:sp>
      <p:sp>
        <p:nvSpPr>
          <p:cNvPr id="23" name="مربع نص 22"/>
          <p:cNvSpPr txBox="1"/>
          <p:nvPr/>
        </p:nvSpPr>
        <p:spPr>
          <a:xfrm>
            <a:off x="7929586" y="2703608"/>
            <a:ext cx="899605" cy="153888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ar-SA" sz="400" dirty="0" smtClean="0">
                <a:hlinkClick r:id="rId10"/>
              </a:rPr>
              <a:t>عروض رياضيات </a:t>
            </a:r>
            <a:r>
              <a:rPr lang="ar-SA" sz="400" dirty="0" err="1" smtClean="0">
                <a:hlinkClick r:id="rId10"/>
              </a:rPr>
              <a:t>بوربوينت</a:t>
            </a:r>
            <a:r>
              <a:rPr lang="ar-SA" sz="400" dirty="0" smtClean="0">
                <a:hlinkClick r:id="rId10"/>
              </a:rPr>
              <a:t> للصف العاشر</a:t>
            </a:r>
            <a:endParaRPr lang="ar-SA" sz="400" dirty="0"/>
          </a:p>
        </p:txBody>
      </p:sp>
    </p:spTree>
    <p:extLst>
      <p:ext uri="{BB962C8B-B14F-4D97-AF65-F5344CB8AC3E}">
        <p14:creationId xmlns="" xmlns:p14="http://schemas.microsoft.com/office/powerpoint/2010/main" val="3869586688"/>
      </p:ext>
    </p:extLst>
  </p:cSld>
  <p:clrMapOvr>
    <a:masterClrMapping/>
  </p:clrMapOvr>
  <p:transition spd="slow">
    <p:randomBar dir="vert"/>
  </p:transition>
  <mc:AlternateContent xmlns:mc="http://schemas.openxmlformats.org/markup-compatibility/2006">
    <mc:Choice xmlns=""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8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2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3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 p14:presetBounceEnd="7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7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8" dur="10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11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0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0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15" presetID="2" presetClass="entr" presetSubtype="8" accel="38000" fill="hold" nodeType="after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10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15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1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1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/>
        </p:bldLst>
      </p:timing>
    </mc:Fallback>
  </mc:AlternateContent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699</Words>
  <Application>Microsoft Office PowerPoint</Application>
  <PresentationFormat>عرض على الشاشة (3:4)‏</PresentationFormat>
  <Paragraphs>213</Paragraphs>
  <Slides>35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1</vt:i4>
      </vt:variant>
      <vt:variant>
        <vt:lpstr>عناوين الشرائح</vt:lpstr>
      </vt:variant>
      <vt:variant>
        <vt:i4>35</vt:i4>
      </vt:variant>
    </vt:vector>
  </HeadingPairs>
  <TitlesOfParts>
    <vt:vector size="36" baseType="lpstr">
      <vt:lpstr>سمة Office</vt:lpstr>
      <vt:lpstr>الشريحة 1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  <vt:lpstr>الشريحة 14</vt:lpstr>
      <vt:lpstr>الشريحة 15</vt:lpstr>
      <vt:lpstr>الشريحة 16</vt:lpstr>
      <vt:lpstr>الشريحة 17</vt:lpstr>
      <vt:lpstr>الشريحة 18</vt:lpstr>
      <vt:lpstr>الشريحة 19</vt:lpstr>
      <vt:lpstr>الشريحة 20</vt:lpstr>
      <vt:lpstr>الشريحة 21</vt:lpstr>
      <vt:lpstr>الشريحة 22</vt:lpstr>
      <vt:lpstr>الشريحة 23</vt:lpstr>
      <vt:lpstr>الشريحة 24</vt:lpstr>
      <vt:lpstr>الشريحة 25</vt:lpstr>
      <vt:lpstr>الشريحة 26</vt:lpstr>
      <vt:lpstr>الشريحة 27</vt:lpstr>
      <vt:lpstr>الشريحة 28</vt:lpstr>
      <vt:lpstr>الشريحة 29</vt:lpstr>
      <vt:lpstr>الشريحة 30</vt:lpstr>
      <vt:lpstr>الشريحة 31</vt:lpstr>
      <vt:lpstr>الشريحة 32</vt:lpstr>
      <vt:lpstr>الشريحة 33</vt:lpstr>
      <vt:lpstr>الشريحة 34</vt:lpstr>
      <vt:lpstr>الشريحة 35</vt:lpstr>
    </vt:vector>
  </TitlesOfParts>
  <Manager>داود ابو 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درس الاقتران اللوغاريتمي عاشر الفصل الدراسي الأول</dc:title>
  <dc:subject>عرض بوربوينت الصف العاشر الفصل الدراسي الأل</dc:subject>
  <dc:creator>داود ابو مويس</dc:creator>
  <cp:keywords>عرض بوربوينت; رياضيات; عاشر</cp:keywords>
  <dc:description>عرض بوربوينت الفل الاول رياضيات للصف العاشر - درس الاقتران اللوغاريتمي عاشر الفصل الدراسي الأول ض</dc:description>
  <cp:lastModifiedBy>الملتقى التربوي</cp:lastModifiedBy>
  <cp:revision>1</cp:revision>
  <dcterms:created xsi:type="dcterms:W3CDTF">2020-12-23T01:57:55Z</dcterms:created>
  <dcterms:modified xsi:type="dcterms:W3CDTF">2020-12-23T11:47:16Z</dcterms:modified>
  <cp:category>امتحان، تعليم، اختبار، ورقة عمل;الفصل الدراسي الأول</cp:category>
</cp:coreProperties>
</file>