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6E0A5B-0A78-4F50-9B17-A951E2C8AC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0090BA4E-11F4-4152-AB3E-83C122272862}">
      <dgm:prSet phldrT="[نص]" custT="1"/>
      <dgm:spPr/>
      <dgm:t>
        <a:bodyPr/>
        <a:lstStyle/>
        <a:p>
          <a:pPr algn="r" rtl="1"/>
          <a:r>
            <a:rPr lang="ar-SA" sz="3600" dirty="0"/>
            <a:t>1 ) التعرف على شكل الانتشار</a:t>
          </a:r>
        </a:p>
      </dgm:t>
    </dgm:pt>
    <dgm:pt modelId="{570A1BF8-A760-4FEA-99A2-0ECDA1C4EBD4}" type="parTrans" cxnId="{84999586-2876-4D6D-91B9-D57C93FE9637}">
      <dgm:prSet/>
      <dgm:spPr/>
      <dgm:t>
        <a:bodyPr/>
        <a:lstStyle/>
        <a:p>
          <a:pPr rtl="1"/>
          <a:endParaRPr lang="ar-SA"/>
        </a:p>
      </dgm:t>
    </dgm:pt>
    <dgm:pt modelId="{898FDAFA-50EA-4426-85E6-1DEE9A787C05}" type="sibTrans" cxnId="{84999586-2876-4D6D-91B9-D57C93FE9637}">
      <dgm:prSet/>
      <dgm:spPr/>
      <dgm:t>
        <a:bodyPr/>
        <a:lstStyle/>
        <a:p>
          <a:pPr rtl="1"/>
          <a:endParaRPr lang="ar-SA"/>
        </a:p>
      </dgm:t>
    </dgm:pt>
    <dgm:pt modelId="{20105038-F832-4472-911B-D3377D1A5117}">
      <dgm:prSet phldrT="[نص]" custT="1"/>
      <dgm:spPr/>
      <dgm:t>
        <a:bodyPr/>
        <a:lstStyle/>
        <a:p>
          <a:pPr algn="r" rtl="1"/>
          <a:r>
            <a:rPr lang="ar-SA" sz="3200" dirty="0"/>
            <a:t>2 ) التعرف على الارتباط الخطي</a:t>
          </a:r>
        </a:p>
      </dgm:t>
    </dgm:pt>
    <dgm:pt modelId="{C501E202-AA94-4BCA-83AA-EB37E7CBAE2A}" type="parTrans" cxnId="{DDEC9B5E-5C42-43F6-BBCA-D12380BA2529}">
      <dgm:prSet/>
      <dgm:spPr/>
      <dgm:t>
        <a:bodyPr/>
        <a:lstStyle/>
        <a:p>
          <a:pPr rtl="1"/>
          <a:endParaRPr lang="ar-SA"/>
        </a:p>
      </dgm:t>
    </dgm:pt>
    <dgm:pt modelId="{F6547F89-84DB-454B-9568-0FC37CA772D7}" type="sibTrans" cxnId="{DDEC9B5E-5C42-43F6-BBCA-D12380BA2529}">
      <dgm:prSet/>
      <dgm:spPr/>
      <dgm:t>
        <a:bodyPr/>
        <a:lstStyle/>
        <a:p>
          <a:pPr rtl="1"/>
          <a:endParaRPr lang="ar-SA"/>
        </a:p>
      </dgm:t>
    </dgm:pt>
    <dgm:pt modelId="{ED2F37A6-2185-4BED-A19B-D110BECCB760}" type="pres">
      <dgm:prSet presAssocID="{D46E0A5B-0A78-4F50-9B17-A951E2C8AC2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100DB245-7B25-4255-AC0F-4E077162130C}" type="pres">
      <dgm:prSet presAssocID="{0090BA4E-11F4-4152-AB3E-83C122272862}" presName="parentLin" presStyleCnt="0"/>
      <dgm:spPr/>
    </dgm:pt>
    <dgm:pt modelId="{83DEB5B0-2721-4B23-9F2F-5D8357EDBA67}" type="pres">
      <dgm:prSet presAssocID="{0090BA4E-11F4-4152-AB3E-83C122272862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4CC7A6FC-D312-4B31-8DBD-CC669E6DA0B0}" type="pres">
      <dgm:prSet presAssocID="{0090BA4E-11F4-4152-AB3E-83C122272862}" presName="parentText" presStyleLbl="node1" presStyleIdx="0" presStyleCnt="2" custScaleX="137468" custScaleY="86255" custLinFactNeighborX="4143" custLinFactNeighborY="-5957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8EA4484-01BE-41F9-88F4-D168A0657A16}" type="pres">
      <dgm:prSet presAssocID="{0090BA4E-11F4-4152-AB3E-83C122272862}" presName="negativeSpace" presStyleCnt="0"/>
      <dgm:spPr/>
    </dgm:pt>
    <dgm:pt modelId="{A61F1A1A-921E-48A5-98C2-24413AC1648A}" type="pres">
      <dgm:prSet presAssocID="{0090BA4E-11F4-4152-AB3E-83C122272862}" presName="childText" presStyleLbl="conFgAcc1" presStyleIdx="0" presStyleCnt="2" custLinFactNeighborX="-1330" custLinFactNeighborY="87965">
        <dgm:presLayoutVars>
          <dgm:bulletEnabled val="1"/>
        </dgm:presLayoutVars>
      </dgm:prSet>
      <dgm:spPr/>
    </dgm:pt>
    <dgm:pt modelId="{1FD87062-2F7C-4533-BE34-C8D61923E5B5}" type="pres">
      <dgm:prSet presAssocID="{898FDAFA-50EA-4426-85E6-1DEE9A787C05}" presName="spaceBetweenRectangles" presStyleCnt="0"/>
      <dgm:spPr/>
    </dgm:pt>
    <dgm:pt modelId="{7D6316A6-D815-4657-AE97-6BF151A26850}" type="pres">
      <dgm:prSet presAssocID="{20105038-F832-4472-911B-D3377D1A5117}" presName="parentLin" presStyleCnt="0"/>
      <dgm:spPr/>
    </dgm:pt>
    <dgm:pt modelId="{EE1460AA-A943-4BC0-BC6F-029EAE481725}" type="pres">
      <dgm:prSet presAssocID="{20105038-F832-4472-911B-D3377D1A5117}" presName="parentLeftMargin" presStyleLbl="node1" presStyleIdx="0" presStyleCnt="2"/>
      <dgm:spPr/>
      <dgm:t>
        <a:bodyPr/>
        <a:lstStyle/>
        <a:p>
          <a:pPr rtl="1"/>
          <a:endParaRPr lang="ar-SA"/>
        </a:p>
      </dgm:t>
    </dgm:pt>
    <dgm:pt modelId="{7E1D9179-E679-46C9-81AA-F953441FB146}" type="pres">
      <dgm:prSet presAssocID="{20105038-F832-4472-911B-D3377D1A5117}" presName="parentText" presStyleLbl="node1" presStyleIdx="1" presStyleCnt="2" custScaleX="142857" custScaleY="8299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045CA2C-24F5-4927-A53C-6700995A1E8F}" type="pres">
      <dgm:prSet presAssocID="{20105038-F832-4472-911B-D3377D1A5117}" presName="negativeSpace" presStyleCnt="0"/>
      <dgm:spPr/>
    </dgm:pt>
    <dgm:pt modelId="{E0E23C4A-8DE1-4770-95D1-D2AE79860F3B}" type="pres">
      <dgm:prSet presAssocID="{20105038-F832-4472-911B-D3377D1A5117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DEC9B5E-5C42-43F6-BBCA-D12380BA2529}" srcId="{D46E0A5B-0A78-4F50-9B17-A951E2C8AC2E}" destId="{20105038-F832-4472-911B-D3377D1A5117}" srcOrd="1" destOrd="0" parTransId="{C501E202-AA94-4BCA-83AA-EB37E7CBAE2A}" sibTransId="{F6547F89-84DB-454B-9568-0FC37CA772D7}"/>
    <dgm:cxn modelId="{E49848F3-C68D-4AD7-968F-30D8C1A97286}" type="presOf" srcId="{20105038-F832-4472-911B-D3377D1A5117}" destId="{EE1460AA-A943-4BC0-BC6F-029EAE481725}" srcOrd="0" destOrd="0" presId="urn:microsoft.com/office/officeart/2005/8/layout/list1"/>
    <dgm:cxn modelId="{84999586-2876-4D6D-91B9-D57C93FE9637}" srcId="{D46E0A5B-0A78-4F50-9B17-A951E2C8AC2E}" destId="{0090BA4E-11F4-4152-AB3E-83C122272862}" srcOrd="0" destOrd="0" parTransId="{570A1BF8-A760-4FEA-99A2-0ECDA1C4EBD4}" sibTransId="{898FDAFA-50EA-4426-85E6-1DEE9A787C05}"/>
    <dgm:cxn modelId="{F0BEE6A6-0E9F-4095-98FB-7A21C7795564}" type="presOf" srcId="{D46E0A5B-0A78-4F50-9B17-A951E2C8AC2E}" destId="{ED2F37A6-2185-4BED-A19B-D110BECCB760}" srcOrd="0" destOrd="0" presId="urn:microsoft.com/office/officeart/2005/8/layout/list1"/>
    <dgm:cxn modelId="{253D4507-2BC8-4F8A-9C2C-E5C24127691A}" type="presOf" srcId="{20105038-F832-4472-911B-D3377D1A5117}" destId="{7E1D9179-E679-46C9-81AA-F953441FB146}" srcOrd="1" destOrd="0" presId="urn:microsoft.com/office/officeart/2005/8/layout/list1"/>
    <dgm:cxn modelId="{F1D273B2-1695-413A-BF20-AB15DAB906F3}" type="presOf" srcId="{0090BA4E-11F4-4152-AB3E-83C122272862}" destId="{83DEB5B0-2721-4B23-9F2F-5D8357EDBA67}" srcOrd="0" destOrd="0" presId="urn:microsoft.com/office/officeart/2005/8/layout/list1"/>
    <dgm:cxn modelId="{F282F658-8350-4D81-B77E-5B971E91CBC2}" type="presOf" srcId="{0090BA4E-11F4-4152-AB3E-83C122272862}" destId="{4CC7A6FC-D312-4B31-8DBD-CC669E6DA0B0}" srcOrd="1" destOrd="0" presId="urn:microsoft.com/office/officeart/2005/8/layout/list1"/>
    <dgm:cxn modelId="{C0E0782C-92A2-4DA1-9452-BD8A2086EC66}" type="presParOf" srcId="{ED2F37A6-2185-4BED-A19B-D110BECCB760}" destId="{100DB245-7B25-4255-AC0F-4E077162130C}" srcOrd="0" destOrd="0" presId="urn:microsoft.com/office/officeart/2005/8/layout/list1"/>
    <dgm:cxn modelId="{7BCBA29A-ACA1-4DD7-A4FC-4473AC17921F}" type="presParOf" srcId="{100DB245-7B25-4255-AC0F-4E077162130C}" destId="{83DEB5B0-2721-4B23-9F2F-5D8357EDBA67}" srcOrd="0" destOrd="0" presId="urn:microsoft.com/office/officeart/2005/8/layout/list1"/>
    <dgm:cxn modelId="{3329F1C5-325C-4A68-87B7-C46CD819F1CD}" type="presParOf" srcId="{100DB245-7B25-4255-AC0F-4E077162130C}" destId="{4CC7A6FC-D312-4B31-8DBD-CC669E6DA0B0}" srcOrd="1" destOrd="0" presId="urn:microsoft.com/office/officeart/2005/8/layout/list1"/>
    <dgm:cxn modelId="{37D2B905-B7B0-4EBC-B0A0-C46D5FD793DA}" type="presParOf" srcId="{ED2F37A6-2185-4BED-A19B-D110BECCB760}" destId="{E8EA4484-01BE-41F9-88F4-D168A0657A16}" srcOrd="1" destOrd="0" presId="urn:microsoft.com/office/officeart/2005/8/layout/list1"/>
    <dgm:cxn modelId="{931321E5-16C1-492C-B20B-9E11A5753B0D}" type="presParOf" srcId="{ED2F37A6-2185-4BED-A19B-D110BECCB760}" destId="{A61F1A1A-921E-48A5-98C2-24413AC1648A}" srcOrd="2" destOrd="0" presId="urn:microsoft.com/office/officeart/2005/8/layout/list1"/>
    <dgm:cxn modelId="{2E756558-2F29-40E6-B2D0-35BD2206BD6E}" type="presParOf" srcId="{ED2F37A6-2185-4BED-A19B-D110BECCB760}" destId="{1FD87062-2F7C-4533-BE34-C8D61923E5B5}" srcOrd="3" destOrd="0" presId="urn:microsoft.com/office/officeart/2005/8/layout/list1"/>
    <dgm:cxn modelId="{ECDCDEC4-C52D-4C74-959C-B6667233459C}" type="presParOf" srcId="{ED2F37A6-2185-4BED-A19B-D110BECCB760}" destId="{7D6316A6-D815-4657-AE97-6BF151A26850}" srcOrd="4" destOrd="0" presId="urn:microsoft.com/office/officeart/2005/8/layout/list1"/>
    <dgm:cxn modelId="{B04BE835-F3E3-48D7-A340-66A3D11A3686}" type="presParOf" srcId="{7D6316A6-D815-4657-AE97-6BF151A26850}" destId="{EE1460AA-A943-4BC0-BC6F-029EAE481725}" srcOrd="0" destOrd="0" presId="urn:microsoft.com/office/officeart/2005/8/layout/list1"/>
    <dgm:cxn modelId="{D45179C0-ADB1-45C6-9EA1-E38CD726789D}" type="presParOf" srcId="{7D6316A6-D815-4657-AE97-6BF151A26850}" destId="{7E1D9179-E679-46C9-81AA-F953441FB146}" srcOrd="1" destOrd="0" presId="urn:microsoft.com/office/officeart/2005/8/layout/list1"/>
    <dgm:cxn modelId="{ADC9A093-45DF-4474-A3FB-5FD8BE4BE417}" type="presParOf" srcId="{ED2F37A6-2185-4BED-A19B-D110BECCB760}" destId="{0045CA2C-24F5-4927-A53C-6700995A1E8F}" srcOrd="5" destOrd="0" presId="urn:microsoft.com/office/officeart/2005/8/layout/list1"/>
    <dgm:cxn modelId="{1762C192-D188-4192-A4CA-D0DB4D84FD3F}" type="presParOf" srcId="{ED2F37A6-2185-4BED-A19B-D110BECCB760}" destId="{E0E23C4A-8DE1-4770-95D1-D2AE79860F3B}" srcOrd="6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0&amp;semester=1&amp;subject=2&amp;type=7&amp;submit=submit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0&amp;semester=1&amp;subject=2&amp;type=7&amp;submit=submit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>
            <a:extLst>
              <a:ext uri="{FF2B5EF4-FFF2-40B4-BE49-F238E27FC236}">
                <a16:creationId xmlns:a16="http://schemas.microsoft.com/office/drawing/2014/main" xmlns="" id="{6B50FC22-9ADE-4772-ABA9-227AB59053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018" b="20166"/>
          <a:stretch/>
        </p:blipFill>
        <p:spPr>
          <a:xfrm>
            <a:off x="15" y="10"/>
            <a:ext cx="9143985" cy="685799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xmlns="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>
            <a:off x="5616466" y="2277614"/>
            <a:ext cx="3527534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3D166D6-84B3-4CAF-8471-B02C4616E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6516" y="3231931"/>
            <a:ext cx="2889031" cy="1834056"/>
          </a:xfrm>
        </p:spPr>
        <p:txBody>
          <a:bodyPr>
            <a:normAutofit fontScale="90000"/>
          </a:bodyPr>
          <a:lstStyle/>
          <a:p>
            <a:endParaRPr lang="ar-SA" sz="4000" dirty="0"/>
          </a:p>
          <a:p>
            <a:r>
              <a:rPr lang="ar-SA" dirty="0"/>
              <a:t>الارتباط الخطي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FE3103BA-EEAD-443F-A397-14035DC0D0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7182" y="5242675"/>
            <a:ext cx="3247697" cy="683284"/>
          </a:xfrm>
        </p:spPr>
        <p:txBody>
          <a:bodyPr>
            <a:normAutofit/>
          </a:bodyPr>
          <a:lstStyle/>
          <a:p>
            <a:r>
              <a:rPr lang="ar-SA" sz="2000" dirty="0"/>
              <a:t>المعلمة : تهاني عبد الله</a:t>
            </a:r>
          </a:p>
        </p:txBody>
      </p:sp>
      <p:cxnSp>
        <p:nvCxnSpPr>
          <p:cNvPr id="15" name="Straight Connector 10">
            <a:extLst>
              <a:ext uri="{FF2B5EF4-FFF2-40B4-BE49-F238E27FC236}">
                <a16:creationId xmlns:a16="http://schemas.microsoft.com/office/drawing/2014/main" xmlns="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110248" y="5123793"/>
            <a:ext cx="701565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84506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01E656DD-EEAA-426E-AA52-278464BFE183}"/>
              </a:ext>
            </a:extLst>
          </p:cNvPr>
          <p:cNvGraphicFramePr/>
          <p:nvPr/>
        </p:nvGraphicFramePr>
        <p:xfrm>
          <a:off x="1524000" y="1687484"/>
          <a:ext cx="6096000" cy="4450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13D66840-3195-4EE2-8F85-4F0BBCD7713B}"/>
              </a:ext>
            </a:extLst>
          </p:cNvPr>
          <p:cNvSpPr txBox="1"/>
          <p:nvPr/>
        </p:nvSpPr>
        <p:spPr>
          <a:xfrm>
            <a:off x="5860474" y="324197"/>
            <a:ext cx="236289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الأهداف</a:t>
            </a:r>
          </a:p>
        </p:txBody>
      </p:sp>
    </p:spTree>
    <p:extLst>
      <p:ext uri="{BB962C8B-B14F-4D97-AF65-F5344CB8AC3E}">
        <p14:creationId xmlns:p14="http://schemas.microsoft.com/office/powerpoint/2010/main" xmlns="" val="28398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8C5161BF-8273-4A9B-83EF-F191EDBAACEA}"/>
              </a:ext>
            </a:extLst>
          </p:cNvPr>
          <p:cNvSpPr/>
          <p:nvPr/>
        </p:nvSpPr>
        <p:spPr>
          <a:xfrm>
            <a:off x="7955280" y="180524"/>
            <a:ext cx="1097281" cy="74814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dirty="0"/>
              <a:t>نشاط 1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99B0861E-A704-44FF-AD52-633019B7A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0342" y="1"/>
            <a:ext cx="5180419" cy="2236554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13489AE4-1749-478F-B1CB-B65AA2CEE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5705" y="2236555"/>
            <a:ext cx="3788296" cy="640079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2345AF73-4CFF-4AA8-BD25-3ABE9C9E21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5613" y="5756537"/>
            <a:ext cx="3196948" cy="438211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53E04E87-4F94-4CDE-893D-F85E955D4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537" y="2236555"/>
            <a:ext cx="3491868" cy="4620817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1E118881-FCB8-4EAA-8C36-82C1BCEE1F3D}"/>
              </a:ext>
            </a:extLst>
          </p:cNvPr>
          <p:cNvSpPr txBox="1"/>
          <p:nvPr/>
        </p:nvSpPr>
        <p:spPr>
          <a:xfrm>
            <a:off x="7079319" y="2892158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( 60 ، 60 )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CDEE694A-DAE1-4D38-9F5D-AC08A6828D50}"/>
              </a:ext>
            </a:extLst>
          </p:cNvPr>
          <p:cNvSpPr txBox="1"/>
          <p:nvPr/>
        </p:nvSpPr>
        <p:spPr>
          <a:xfrm>
            <a:off x="7079320" y="3304573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( 70 ، 80 )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DCB87B7F-8CDD-44EF-931C-FB3EC007E4DB}"/>
              </a:ext>
            </a:extLst>
          </p:cNvPr>
          <p:cNvSpPr txBox="1"/>
          <p:nvPr/>
        </p:nvSpPr>
        <p:spPr>
          <a:xfrm>
            <a:off x="7079320" y="3656177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( 55 ، 50 )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1D0E27E9-2F6B-48A8-903F-22F4CC1DF857}"/>
              </a:ext>
            </a:extLst>
          </p:cNvPr>
          <p:cNvSpPr txBox="1"/>
          <p:nvPr/>
        </p:nvSpPr>
        <p:spPr>
          <a:xfrm>
            <a:off x="7079321" y="3984636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( 80 ، 90 )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31010F08-2437-420B-9246-C03AFDD1B641}"/>
              </a:ext>
            </a:extLst>
          </p:cNvPr>
          <p:cNvSpPr txBox="1"/>
          <p:nvPr/>
        </p:nvSpPr>
        <p:spPr>
          <a:xfrm>
            <a:off x="7094908" y="4362296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( 65 ، 70 )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6D806BC8-9148-4D9B-82CE-ECC85B0FB9E4}"/>
              </a:ext>
            </a:extLst>
          </p:cNvPr>
          <p:cNvSpPr txBox="1"/>
          <p:nvPr/>
        </p:nvSpPr>
        <p:spPr>
          <a:xfrm>
            <a:off x="7094909" y="4754351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( 75 ، 75 )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C53129C9-DA1A-46DB-ABBC-409D43D42B6B}"/>
              </a:ext>
            </a:extLst>
          </p:cNvPr>
          <p:cNvSpPr txBox="1"/>
          <p:nvPr/>
        </p:nvSpPr>
        <p:spPr>
          <a:xfrm>
            <a:off x="7110496" y="5168969"/>
            <a:ext cx="11907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( 90 ، 85 )</a:t>
            </a:r>
          </a:p>
        </p:txBody>
      </p:sp>
      <p:sp>
        <p:nvSpPr>
          <p:cNvPr id="21" name="شكل بيضاوي 20">
            <a:extLst>
              <a:ext uri="{FF2B5EF4-FFF2-40B4-BE49-F238E27FC236}">
                <a16:creationId xmlns:a16="http://schemas.microsoft.com/office/drawing/2014/main" xmlns="" id="{FE1311E1-14EC-441E-992D-17CEA7F16956}"/>
              </a:ext>
            </a:extLst>
          </p:cNvPr>
          <p:cNvSpPr/>
          <p:nvPr/>
        </p:nvSpPr>
        <p:spPr>
          <a:xfrm>
            <a:off x="1960766" y="4169302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xmlns="" id="{4852CACB-EF87-4E1B-B55D-D0DA128F4A6F}"/>
              </a:ext>
            </a:extLst>
          </p:cNvPr>
          <p:cNvSpPr/>
          <p:nvPr/>
        </p:nvSpPr>
        <p:spPr>
          <a:xfrm>
            <a:off x="2131176" y="3934760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xmlns="" id="{17AC8828-1400-4B8E-9184-D44EB1AD7208}"/>
              </a:ext>
            </a:extLst>
          </p:cNvPr>
          <p:cNvSpPr/>
          <p:nvPr/>
        </p:nvSpPr>
        <p:spPr>
          <a:xfrm>
            <a:off x="2713066" y="3200530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xmlns="" id="{DFCFC9DE-9239-4343-B40C-D1707E928E3A}"/>
              </a:ext>
            </a:extLst>
          </p:cNvPr>
          <p:cNvSpPr/>
          <p:nvPr/>
        </p:nvSpPr>
        <p:spPr>
          <a:xfrm>
            <a:off x="2440824" y="2966972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5" name="شكل بيضاوي 24">
            <a:extLst>
              <a:ext uri="{FF2B5EF4-FFF2-40B4-BE49-F238E27FC236}">
                <a16:creationId xmlns:a16="http://schemas.microsoft.com/office/drawing/2014/main" xmlns="" id="{5F0AA5DD-85B9-444F-86ED-F478122E9F88}"/>
              </a:ext>
            </a:extLst>
          </p:cNvPr>
          <p:cNvSpPr/>
          <p:nvPr/>
        </p:nvSpPr>
        <p:spPr>
          <a:xfrm>
            <a:off x="1507721" y="5549384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60BDF4DE-BF74-45BE-85F4-D1AF3BEDA0E9}"/>
              </a:ext>
            </a:extLst>
          </p:cNvPr>
          <p:cNvSpPr/>
          <p:nvPr/>
        </p:nvSpPr>
        <p:spPr>
          <a:xfrm>
            <a:off x="276174" y="324651"/>
            <a:ext cx="1873481" cy="737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dirty="0"/>
              <a:t>شكل الانتشار</a:t>
            </a:r>
          </a:p>
        </p:txBody>
      </p:sp>
    </p:spTree>
    <p:extLst>
      <p:ext uri="{BB962C8B-B14F-4D97-AF65-F5344CB8AC3E}">
        <p14:creationId xmlns:p14="http://schemas.microsoft.com/office/powerpoint/2010/main" xmlns="" val="3368686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57C56DAF-060C-4EB5-9D96-9B09C18E5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شكل الانتشار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E61F93F8-DC2E-49F7-978D-97B823518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44" y="3456524"/>
            <a:ext cx="8673113" cy="10307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579B099A-8AF9-40E5-9993-096EB4522C69}"/>
              </a:ext>
            </a:extLst>
          </p:cNvPr>
          <p:cNvSpPr/>
          <p:nvPr/>
        </p:nvSpPr>
        <p:spPr>
          <a:xfrm>
            <a:off x="7586832" y="1750646"/>
            <a:ext cx="1271848" cy="82296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dirty="0"/>
              <a:t>أتعلم</a:t>
            </a:r>
          </a:p>
        </p:txBody>
      </p:sp>
    </p:spTree>
    <p:extLst>
      <p:ext uri="{BB962C8B-B14F-4D97-AF65-F5344CB8AC3E}">
        <p14:creationId xmlns:p14="http://schemas.microsoft.com/office/powerpoint/2010/main" xmlns="" val="2313146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F57D9B82-5D35-4E9E-80A3-76420E87C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142" y="2025109"/>
            <a:ext cx="4407560" cy="4827780"/>
          </a:xfrm>
          <a:prstGeom prst="rect">
            <a:avLst/>
          </a:prstGeom>
        </p:spPr>
      </p:pic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30A4F640-ADB0-4806-B50E-018128DBBB2A}"/>
              </a:ext>
            </a:extLst>
          </p:cNvPr>
          <p:cNvSpPr/>
          <p:nvPr/>
        </p:nvSpPr>
        <p:spPr>
          <a:xfrm>
            <a:off x="7955280" y="108067"/>
            <a:ext cx="1097281" cy="74916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 smtClean="0"/>
              <a:t>نشاط2</a:t>
            </a:r>
            <a:endParaRPr lang="ar-SA" sz="44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925834A3-96E8-41DC-9009-ECA593E9B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625" y="66502"/>
            <a:ext cx="4965925" cy="2061556"/>
          </a:xfrm>
          <a:prstGeom prst="rect">
            <a:avLst/>
          </a:prstGeom>
        </p:spPr>
      </p:pic>
      <p:sp>
        <p:nvSpPr>
          <p:cNvPr id="17" name="شكل بيضاوي 16">
            <a:extLst>
              <a:ext uri="{FF2B5EF4-FFF2-40B4-BE49-F238E27FC236}">
                <a16:creationId xmlns:a16="http://schemas.microsoft.com/office/drawing/2014/main" xmlns="" id="{D63F58B5-94E5-4C8B-A644-BB9B9971BCF2}"/>
              </a:ext>
            </a:extLst>
          </p:cNvPr>
          <p:cNvSpPr/>
          <p:nvPr/>
        </p:nvSpPr>
        <p:spPr>
          <a:xfrm>
            <a:off x="4469132" y="3275216"/>
            <a:ext cx="34289" cy="6934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xmlns="" id="{88B341ED-1313-4BE9-874D-6516425180C6}"/>
              </a:ext>
            </a:extLst>
          </p:cNvPr>
          <p:cNvSpPr/>
          <p:nvPr/>
        </p:nvSpPr>
        <p:spPr>
          <a:xfrm>
            <a:off x="4070860" y="3778132"/>
            <a:ext cx="3770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شكل بيضاوي 18">
            <a:extLst>
              <a:ext uri="{FF2B5EF4-FFF2-40B4-BE49-F238E27FC236}">
                <a16:creationId xmlns:a16="http://schemas.microsoft.com/office/drawing/2014/main" xmlns="" id="{A2AA9E9A-2DAD-4C13-A879-1D6D35A1CD03}"/>
              </a:ext>
            </a:extLst>
          </p:cNvPr>
          <p:cNvSpPr/>
          <p:nvPr/>
        </p:nvSpPr>
        <p:spPr>
          <a:xfrm>
            <a:off x="4356909" y="4061727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xmlns="" id="{FEEA2134-3CAD-46ED-B375-5CCF44C92043}"/>
              </a:ext>
            </a:extLst>
          </p:cNvPr>
          <p:cNvSpPr/>
          <p:nvPr/>
        </p:nvSpPr>
        <p:spPr>
          <a:xfrm>
            <a:off x="4108568" y="4169792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1" name="شكل بيضاوي 20">
            <a:extLst>
              <a:ext uri="{FF2B5EF4-FFF2-40B4-BE49-F238E27FC236}">
                <a16:creationId xmlns:a16="http://schemas.microsoft.com/office/drawing/2014/main" xmlns="" id="{8C2F7485-6D69-4F3B-9ED6-597CC5CE15A1}"/>
              </a:ext>
            </a:extLst>
          </p:cNvPr>
          <p:cNvSpPr/>
          <p:nvPr/>
        </p:nvSpPr>
        <p:spPr>
          <a:xfrm>
            <a:off x="3982725" y="4224425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xmlns="" id="{CE7BEF80-066A-4C76-88DE-CEF3EC0831F3}"/>
              </a:ext>
            </a:extLst>
          </p:cNvPr>
          <p:cNvSpPr/>
          <p:nvPr/>
        </p:nvSpPr>
        <p:spPr>
          <a:xfrm>
            <a:off x="4223505" y="4189257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xmlns="" id="{1ABA5856-AB54-4E71-95D4-79E3B55F42A8}"/>
              </a:ext>
            </a:extLst>
          </p:cNvPr>
          <p:cNvSpPr/>
          <p:nvPr/>
        </p:nvSpPr>
        <p:spPr>
          <a:xfrm>
            <a:off x="3833208" y="4549902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xmlns="" id="{F56F5C87-D89A-44C5-B9EB-9CE458B1C5D9}"/>
              </a:ext>
            </a:extLst>
          </p:cNvPr>
          <p:cNvSpPr/>
          <p:nvPr/>
        </p:nvSpPr>
        <p:spPr>
          <a:xfrm>
            <a:off x="4316385" y="3448825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5" name="شكل بيضاوي 24">
            <a:extLst>
              <a:ext uri="{FF2B5EF4-FFF2-40B4-BE49-F238E27FC236}">
                <a16:creationId xmlns:a16="http://schemas.microsoft.com/office/drawing/2014/main" xmlns="" id="{A6CA594C-478E-43A4-BCB7-E2B3C7AF616D}"/>
              </a:ext>
            </a:extLst>
          </p:cNvPr>
          <p:cNvSpPr/>
          <p:nvPr/>
        </p:nvSpPr>
        <p:spPr>
          <a:xfrm>
            <a:off x="4068043" y="4440597"/>
            <a:ext cx="40525" cy="49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F4A1AF10-D5BF-4DFA-982F-236282D9CE7E}"/>
              </a:ext>
            </a:extLst>
          </p:cNvPr>
          <p:cNvSpPr txBox="1"/>
          <p:nvPr/>
        </p:nvSpPr>
        <p:spPr>
          <a:xfrm>
            <a:off x="3769304" y="6045272"/>
            <a:ext cx="7595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نعم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6E93B5C9-E1F8-4C9B-A042-25535207CE7B}"/>
              </a:ext>
            </a:extLst>
          </p:cNvPr>
          <p:cNvSpPr txBox="1"/>
          <p:nvPr/>
        </p:nvSpPr>
        <p:spPr>
          <a:xfrm>
            <a:off x="3769304" y="6396907"/>
            <a:ext cx="7595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نعم</a:t>
            </a:r>
          </a:p>
        </p:txBody>
      </p:sp>
      <p:cxnSp>
        <p:nvCxnSpPr>
          <p:cNvPr id="29" name="رابط مستقيم 28">
            <a:extLst>
              <a:ext uri="{FF2B5EF4-FFF2-40B4-BE49-F238E27FC236}">
                <a16:creationId xmlns:a16="http://schemas.microsoft.com/office/drawing/2014/main" xmlns="" id="{C3BD623A-F9A2-4E45-BCA1-6CE8D592630D}"/>
              </a:ext>
            </a:extLst>
          </p:cNvPr>
          <p:cNvCxnSpPr>
            <a:cxnSpLocks/>
          </p:cNvCxnSpPr>
          <p:nvPr/>
        </p:nvCxnSpPr>
        <p:spPr>
          <a:xfrm flipH="1">
            <a:off x="3622272" y="2942706"/>
            <a:ext cx="1009995" cy="21255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مستطيل 29">
            <a:extLst>
              <a:ext uri="{FF2B5EF4-FFF2-40B4-BE49-F238E27FC236}">
                <a16:creationId xmlns:a16="http://schemas.microsoft.com/office/drawing/2014/main" xmlns="" id="{07D5DC3E-63B3-4F8E-9058-7B71C5489E51}"/>
              </a:ext>
            </a:extLst>
          </p:cNvPr>
          <p:cNvSpPr/>
          <p:nvPr/>
        </p:nvSpPr>
        <p:spPr>
          <a:xfrm>
            <a:off x="232532" y="249836"/>
            <a:ext cx="2117891" cy="737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الارتباط الخطي</a:t>
            </a:r>
          </a:p>
        </p:txBody>
      </p:sp>
    </p:spTree>
    <p:extLst>
      <p:ext uri="{BB962C8B-B14F-4D97-AF65-F5344CB8AC3E}">
        <p14:creationId xmlns:p14="http://schemas.microsoft.com/office/powerpoint/2010/main" xmlns="" val="27687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7D77F6A1-667D-4B71-97EA-6BD0897F8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2" y="1274445"/>
            <a:ext cx="9001476" cy="5212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EA014D8C-24F7-4181-A2C1-A867BB13F239}"/>
              </a:ext>
            </a:extLst>
          </p:cNvPr>
          <p:cNvSpPr txBox="1"/>
          <p:nvPr/>
        </p:nvSpPr>
        <p:spPr>
          <a:xfrm>
            <a:off x="162099" y="3034146"/>
            <a:ext cx="336042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لا يمكن من خلال شكل الانتشار</a:t>
            </a: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xmlns="" id="{E42A50A3-F77F-486C-A027-58CE05960C06}"/>
              </a:ext>
            </a:extLst>
          </p:cNvPr>
          <p:cNvSpPr/>
          <p:nvPr/>
        </p:nvSpPr>
        <p:spPr>
          <a:xfrm>
            <a:off x="3455792" y="266462"/>
            <a:ext cx="2117891" cy="737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/>
              <a:t>الارتباط الخطي</a:t>
            </a:r>
          </a:p>
        </p:txBody>
      </p:sp>
    </p:spTree>
    <p:extLst>
      <p:ext uri="{BB962C8B-B14F-4D97-AF65-F5344CB8AC3E}">
        <p14:creationId xmlns:p14="http://schemas.microsoft.com/office/powerpoint/2010/main" xmlns="" val="38221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الارتباط والانحدار">
            <a:extLst>
              <a:ext uri="{FF2B5EF4-FFF2-40B4-BE49-F238E27FC236}">
                <a16:creationId xmlns:a16="http://schemas.microsoft.com/office/drawing/2014/main" xmlns="" id="{933AA56A-540E-42EF-BA88-B8933B9D3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2964" y="1251657"/>
            <a:ext cx="6898072" cy="53509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F9EEADD4-D44E-4F76-8D5F-6CDFCC726C48}"/>
              </a:ext>
            </a:extLst>
          </p:cNvPr>
          <p:cNvSpPr/>
          <p:nvPr/>
        </p:nvSpPr>
        <p:spPr>
          <a:xfrm>
            <a:off x="3387212" y="166709"/>
            <a:ext cx="2117891" cy="737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/>
              <a:t>أنواع</a:t>
            </a:r>
            <a:r>
              <a:rPr lang="ar-SA" sz="4400" dirty="0"/>
              <a:t> </a:t>
            </a:r>
            <a:r>
              <a:rPr lang="ar-SA" sz="2800" dirty="0"/>
              <a:t>الارتباط</a:t>
            </a:r>
            <a:endParaRPr lang="ar-SA" sz="4400" dirty="0"/>
          </a:p>
        </p:txBody>
      </p:sp>
      <p:sp>
        <p:nvSpPr>
          <p:cNvPr id="4" name="مربع نص 21"/>
          <p:cNvSpPr txBox="1"/>
          <p:nvPr/>
        </p:nvSpPr>
        <p:spPr>
          <a:xfrm>
            <a:off x="3786182" y="785794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400" dirty="0" smtClean="0">
                <a:hlinkClick r:id="rId3"/>
              </a:rPr>
              <a:t>عروض رياضيات </a:t>
            </a:r>
            <a:r>
              <a:rPr lang="ar-SA" sz="400" dirty="0" err="1" smtClean="0">
                <a:hlinkClick r:id="rId3"/>
              </a:rPr>
              <a:t>بوربوينت</a:t>
            </a:r>
            <a:r>
              <a:rPr lang="ar-SA" sz="400" dirty="0" smtClean="0">
                <a:hlinkClick r:id="rId3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273335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A76173A0-0238-430C-80E3-22CA4EB56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088" y="1"/>
            <a:ext cx="6306112" cy="2396525"/>
          </a:xfrm>
          <a:prstGeom prst="rect">
            <a:avLst/>
          </a:prstGeom>
        </p:spPr>
      </p:pic>
      <p:pic>
        <p:nvPicPr>
          <p:cNvPr id="1026" name="Picture 2" descr="Graph paper png 3 » PNG Image">
            <a:extLst>
              <a:ext uri="{FF2B5EF4-FFF2-40B4-BE49-F238E27FC236}">
                <a16:creationId xmlns:a16="http://schemas.microsoft.com/office/drawing/2014/main" xmlns="" id="{C052FD7D-5681-4A0C-A75E-B66276D0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8606" y="2465307"/>
            <a:ext cx="2419604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xmlns="" id="{D0C6791B-2B28-4645-AE0E-CB9DF44678EE}"/>
              </a:ext>
            </a:extLst>
          </p:cNvPr>
          <p:cNvCxnSpPr/>
          <p:nvPr/>
        </p:nvCxnSpPr>
        <p:spPr>
          <a:xfrm>
            <a:off x="1817803" y="6473156"/>
            <a:ext cx="2652366" cy="0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كسهم مستقيم 10">
            <a:extLst>
              <a:ext uri="{FF2B5EF4-FFF2-40B4-BE49-F238E27FC236}">
                <a16:creationId xmlns:a16="http://schemas.microsoft.com/office/drawing/2014/main" xmlns="" id="{8879FE65-C2D6-4E1A-9CCA-9601F7ECFF10}"/>
              </a:ext>
            </a:extLst>
          </p:cNvPr>
          <p:cNvCxnSpPr/>
          <p:nvPr/>
        </p:nvCxnSpPr>
        <p:spPr>
          <a:xfrm flipV="1">
            <a:off x="1817803" y="2294314"/>
            <a:ext cx="0" cy="4178843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4460B1A6-966C-47D6-B9AC-9B0E0B3F28FC}"/>
              </a:ext>
            </a:extLst>
          </p:cNvPr>
          <p:cNvSpPr txBox="1"/>
          <p:nvPr/>
        </p:nvSpPr>
        <p:spPr>
          <a:xfrm>
            <a:off x="1278084" y="6488668"/>
            <a:ext cx="32939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          14   12  10   8    6    4     2     0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F8EB0C57-61BD-415C-BEFC-35F3E1C2E1D3}"/>
              </a:ext>
            </a:extLst>
          </p:cNvPr>
          <p:cNvSpPr txBox="1"/>
          <p:nvPr/>
        </p:nvSpPr>
        <p:spPr>
          <a:xfrm>
            <a:off x="1451585" y="4229740"/>
            <a:ext cx="333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0E1CA110-94D2-47DA-8449-04C69A833703}"/>
              </a:ext>
            </a:extLst>
          </p:cNvPr>
          <p:cNvSpPr txBox="1"/>
          <p:nvPr/>
        </p:nvSpPr>
        <p:spPr>
          <a:xfrm>
            <a:off x="1442388" y="3484172"/>
            <a:ext cx="333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14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1AEA25D9-5DC0-4431-A64F-4D88AAAEDB51}"/>
              </a:ext>
            </a:extLst>
          </p:cNvPr>
          <p:cNvSpPr txBox="1"/>
          <p:nvPr/>
        </p:nvSpPr>
        <p:spPr>
          <a:xfrm>
            <a:off x="1448522" y="3855060"/>
            <a:ext cx="333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12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D6C7067F-029F-404C-AB1D-A1F3A8EAF0F6}"/>
              </a:ext>
            </a:extLst>
          </p:cNvPr>
          <p:cNvSpPr txBox="1"/>
          <p:nvPr/>
        </p:nvSpPr>
        <p:spPr>
          <a:xfrm>
            <a:off x="1434579" y="3086455"/>
            <a:ext cx="3331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16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341B1D2F-4833-4EE6-B700-1A744AF66CFA}"/>
              </a:ext>
            </a:extLst>
          </p:cNvPr>
          <p:cNvSpPr txBox="1"/>
          <p:nvPr/>
        </p:nvSpPr>
        <p:spPr>
          <a:xfrm>
            <a:off x="1384471" y="4646120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8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8B417061-CB1F-42AF-8E04-A8D96A311322}"/>
              </a:ext>
            </a:extLst>
          </p:cNvPr>
          <p:cNvSpPr txBox="1"/>
          <p:nvPr/>
        </p:nvSpPr>
        <p:spPr>
          <a:xfrm>
            <a:off x="1384472" y="5041551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42C37D1E-4399-4F83-A3D4-77EA61EACE97}"/>
              </a:ext>
            </a:extLst>
          </p:cNvPr>
          <p:cNvSpPr txBox="1"/>
          <p:nvPr/>
        </p:nvSpPr>
        <p:spPr>
          <a:xfrm>
            <a:off x="1384473" y="5429406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4D80F41F-AC5F-4BF5-A08A-B7F1F6ED763A}"/>
              </a:ext>
            </a:extLst>
          </p:cNvPr>
          <p:cNvSpPr txBox="1"/>
          <p:nvPr/>
        </p:nvSpPr>
        <p:spPr>
          <a:xfrm>
            <a:off x="1406326" y="5871505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xmlns="" id="{E6F220E3-2640-4738-858C-0074D11B44F2}"/>
              </a:ext>
            </a:extLst>
          </p:cNvPr>
          <p:cNvSpPr/>
          <p:nvPr/>
        </p:nvSpPr>
        <p:spPr>
          <a:xfrm>
            <a:off x="2543695" y="5041551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xmlns="" id="{E3CFFE2A-5B30-4D65-AEF8-94B9D3D5AA55}"/>
              </a:ext>
            </a:extLst>
          </p:cNvPr>
          <p:cNvSpPr/>
          <p:nvPr/>
        </p:nvSpPr>
        <p:spPr>
          <a:xfrm>
            <a:off x="3143986" y="4431267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xmlns="" id="{1060F222-AD87-4E7F-BB2E-D80500EFAF5C}"/>
              </a:ext>
            </a:extLst>
          </p:cNvPr>
          <p:cNvSpPr/>
          <p:nvPr/>
        </p:nvSpPr>
        <p:spPr>
          <a:xfrm>
            <a:off x="2985600" y="4832920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5" name="شكل بيضاوي 24">
            <a:extLst>
              <a:ext uri="{FF2B5EF4-FFF2-40B4-BE49-F238E27FC236}">
                <a16:creationId xmlns:a16="http://schemas.microsoft.com/office/drawing/2014/main" xmlns="" id="{3C32CCEF-89A5-48C3-9B3A-ED51E03A0BB8}"/>
              </a:ext>
            </a:extLst>
          </p:cNvPr>
          <p:cNvSpPr/>
          <p:nvPr/>
        </p:nvSpPr>
        <p:spPr>
          <a:xfrm>
            <a:off x="3563779" y="3410067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6" name="شكل بيضاوي 25">
            <a:extLst>
              <a:ext uri="{FF2B5EF4-FFF2-40B4-BE49-F238E27FC236}">
                <a16:creationId xmlns:a16="http://schemas.microsoft.com/office/drawing/2014/main" xmlns="" id="{BA47986C-D118-46E4-B15A-0DC84DC39D81}"/>
              </a:ext>
            </a:extLst>
          </p:cNvPr>
          <p:cNvSpPr/>
          <p:nvPr/>
        </p:nvSpPr>
        <p:spPr>
          <a:xfrm>
            <a:off x="3283224" y="4615081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7" name="شكل بيضاوي 26">
            <a:extLst>
              <a:ext uri="{FF2B5EF4-FFF2-40B4-BE49-F238E27FC236}">
                <a16:creationId xmlns:a16="http://schemas.microsoft.com/office/drawing/2014/main" xmlns="" id="{1FCB18AE-7BDA-41DC-8BDB-41C2B68C7739}"/>
              </a:ext>
            </a:extLst>
          </p:cNvPr>
          <p:cNvSpPr/>
          <p:nvPr/>
        </p:nvSpPr>
        <p:spPr>
          <a:xfrm>
            <a:off x="3427258" y="3853504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8" name="شكل بيضاوي 27">
            <a:extLst>
              <a:ext uri="{FF2B5EF4-FFF2-40B4-BE49-F238E27FC236}">
                <a16:creationId xmlns:a16="http://schemas.microsoft.com/office/drawing/2014/main" xmlns="" id="{6D170AA3-1E71-4AA1-B77C-3F2CBAA93243}"/>
              </a:ext>
            </a:extLst>
          </p:cNvPr>
          <p:cNvSpPr/>
          <p:nvPr/>
        </p:nvSpPr>
        <p:spPr>
          <a:xfrm>
            <a:off x="2097896" y="5614900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شكل بيضاوي 28">
            <a:extLst>
              <a:ext uri="{FF2B5EF4-FFF2-40B4-BE49-F238E27FC236}">
                <a16:creationId xmlns:a16="http://schemas.microsoft.com/office/drawing/2014/main" xmlns="" id="{D3BF8D85-635C-4262-B5D2-D91D012A2617}"/>
              </a:ext>
            </a:extLst>
          </p:cNvPr>
          <p:cNvSpPr/>
          <p:nvPr/>
        </p:nvSpPr>
        <p:spPr>
          <a:xfrm>
            <a:off x="2380225" y="5219370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1024" name="رابط مستقيم 1023">
            <a:extLst>
              <a:ext uri="{FF2B5EF4-FFF2-40B4-BE49-F238E27FC236}">
                <a16:creationId xmlns:a16="http://schemas.microsoft.com/office/drawing/2014/main" xmlns="" id="{BAC77717-657F-4EC7-B2DA-97DA9904894D}"/>
              </a:ext>
            </a:extLst>
          </p:cNvPr>
          <p:cNvCxnSpPr>
            <a:cxnSpLocks/>
          </p:cNvCxnSpPr>
          <p:nvPr/>
        </p:nvCxnSpPr>
        <p:spPr>
          <a:xfrm flipH="1">
            <a:off x="2014281" y="3410068"/>
            <a:ext cx="1853848" cy="23886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مربع نص 1032">
            <a:extLst>
              <a:ext uri="{FF2B5EF4-FFF2-40B4-BE49-F238E27FC236}">
                <a16:creationId xmlns:a16="http://schemas.microsoft.com/office/drawing/2014/main" xmlns="" id="{ECF839D2-3758-4E80-9542-610D9C49E18F}"/>
              </a:ext>
            </a:extLst>
          </p:cNvPr>
          <p:cNvSpPr txBox="1"/>
          <p:nvPr/>
        </p:nvSpPr>
        <p:spPr>
          <a:xfrm>
            <a:off x="5910349" y="3516506"/>
            <a:ext cx="183919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000" dirty="0">
                <a:solidFill>
                  <a:srgbClr val="FFC000"/>
                </a:solidFill>
              </a:rPr>
              <a:t>ارتباط خطي</a:t>
            </a:r>
          </a:p>
        </p:txBody>
      </p:sp>
      <p:sp>
        <p:nvSpPr>
          <p:cNvPr id="1034" name="مربع نص 1033">
            <a:extLst>
              <a:ext uri="{FF2B5EF4-FFF2-40B4-BE49-F238E27FC236}">
                <a16:creationId xmlns:a16="http://schemas.microsoft.com/office/drawing/2014/main" xmlns="" id="{8340BF5C-91D6-47E6-BA3C-3A4921BE41B5}"/>
              </a:ext>
            </a:extLst>
          </p:cNvPr>
          <p:cNvSpPr txBox="1"/>
          <p:nvPr/>
        </p:nvSpPr>
        <p:spPr>
          <a:xfrm>
            <a:off x="4572000" y="6240837"/>
            <a:ext cx="309649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س</a:t>
            </a:r>
          </a:p>
        </p:txBody>
      </p:sp>
      <p:sp>
        <p:nvSpPr>
          <p:cNvPr id="43" name="مربع نص 42">
            <a:extLst>
              <a:ext uri="{FF2B5EF4-FFF2-40B4-BE49-F238E27FC236}">
                <a16:creationId xmlns:a16="http://schemas.microsoft.com/office/drawing/2014/main" xmlns="" id="{40BA1315-3C97-46E4-9D31-7A5A5E9B8193}"/>
              </a:ext>
            </a:extLst>
          </p:cNvPr>
          <p:cNvSpPr txBox="1"/>
          <p:nvPr/>
        </p:nvSpPr>
        <p:spPr>
          <a:xfrm>
            <a:off x="1418058" y="2280644"/>
            <a:ext cx="309649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ص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66180555-E668-4E8E-9C84-E546B66DB8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200" y="80669"/>
            <a:ext cx="1428950" cy="495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9911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1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0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81CB3C74-7DA0-4749-81C8-E143095D0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290" y="-5158"/>
            <a:ext cx="5524546" cy="2562583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66180555-E668-4E8E-9C84-E546B66DB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659" y="80668"/>
            <a:ext cx="1428950" cy="495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Graph paper png 3 » PNG Image">
            <a:extLst>
              <a:ext uri="{FF2B5EF4-FFF2-40B4-BE49-F238E27FC236}">
                <a16:creationId xmlns:a16="http://schemas.microsoft.com/office/drawing/2014/main" xmlns="" id="{C052FD7D-5681-4A0C-A75E-B66276D0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8606" y="2465307"/>
            <a:ext cx="2419604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xmlns="" id="{D0C6791B-2B28-4645-AE0E-CB9DF44678EE}"/>
              </a:ext>
            </a:extLst>
          </p:cNvPr>
          <p:cNvCxnSpPr/>
          <p:nvPr/>
        </p:nvCxnSpPr>
        <p:spPr>
          <a:xfrm>
            <a:off x="1817803" y="6473156"/>
            <a:ext cx="2652366" cy="0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كسهم مستقيم 10">
            <a:extLst>
              <a:ext uri="{FF2B5EF4-FFF2-40B4-BE49-F238E27FC236}">
                <a16:creationId xmlns:a16="http://schemas.microsoft.com/office/drawing/2014/main" xmlns="" id="{8879FE65-C2D6-4E1A-9CCA-9601F7ECFF10}"/>
              </a:ext>
            </a:extLst>
          </p:cNvPr>
          <p:cNvCxnSpPr/>
          <p:nvPr/>
        </p:nvCxnSpPr>
        <p:spPr>
          <a:xfrm flipV="1">
            <a:off x="1817803" y="2294314"/>
            <a:ext cx="0" cy="4178843"/>
          </a:xfrm>
          <a:prstGeom prst="straightConnector1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4460B1A6-966C-47D6-B9AC-9B0E0B3F28FC}"/>
              </a:ext>
            </a:extLst>
          </p:cNvPr>
          <p:cNvSpPr txBox="1"/>
          <p:nvPr/>
        </p:nvSpPr>
        <p:spPr>
          <a:xfrm>
            <a:off x="1278084" y="6473156"/>
            <a:ext cx="329391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         70  60  50  40   30  20  10    0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F8EB0C57-61BD-415C-BEFC-35F3E1C2E1D3}"/>
              </a:ext>
            </a:extLst>
          </p:cNvPr>
          <p:cNvSpPr txBox="1"/>
          <p:nvPr/>
        </p:nvSpPr>
        <p:spPr>
          <a:xfrm>
            <a:off x="1397160" y="4224392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0E1CA110-94D2-47DA-8449-04C69A833703}"/>
              </a:ext>
            </a:extLst>
          </p:cNvPr>
          <p:cNvSpPr txBox="1"/>
          <p:nvPr/>
        </p:nvSpPr>
        <p:spPr>
          <a:xfrm>
            <a:off x="1392944" y="3465619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7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1AEA25D9-5DC0-4431-A64F-4D88AAAEDB51}"/>
              </a:ext>
            </a:extLst>
          </p:cNvPr>
          <p:cNvSpPr txBox="1"/>
          <p:nvPr/>
        </p:nvSpPr>
        <p:spPr>
          <a:xfrm>
            <a:off x="1381908" y="3879603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D6C7067F-029F-404C-AB1D-A1F3A8EAF0F6}"/>
              </a:ext>
            </a:extLst>
          </p:cNvPr>
          <p:cNvSpPr txBox="1"/>
          <p:nvPr/>
        </p:nvSpPr>
        <p:spPr>
          <a:xfrm>
            <a:off x="1406325" y="3053739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8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341B1D2F-4833-4EE6-B700-1A744AF66CFA}"/>
              </a:ext>
            </a:extLst>
          </p:cNvPr>
          <p:cNvSpPr txBox="1"/>
          <p:nvPr/>
        </p:nvSpPr>
        <p:spPr>
          <a:xfrm>
            <a:off x="1384471" y="4646120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8B417061-CB1F-42AF-8E04-A8D96A311322}"/>
              </a:ext>
            </a:extLst>
          </p:cNvPr>
          <p:cNvSpPr txBox="1"/>
          <p:nvPr/>
        </p:nvSpPr>
        <p:spPr>
          <a:xfrm>
            <a:off x="1384472" y="5041551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42C37D1E-4399-4F83-A3D4-77EA61EACE97}"/>
              </a:ext>
            </a:extLst>
          </p:cNvPr>
          <p:cNvSpPr txBox="1"/>
          <p:nvPr/>
        </p:nvSpPr>
        <p:spPr>
          <a:xfrm>
            <a:off x="1384473" y="5429406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4D80F41F-AC5F-4BF5-A08A-B7F1F6ED763A}"/>
              </a:ext>
            </a:extLst>
          </p:cNvPr>
          <p:cNvSpPr txBox="1"/>
          <p:nvPr/>
        </p:nvSpPr>
        <p:spPr>
          <a:xfrm>
            <a:off x="1406326" y="5871505"/>
            <a:ext cx="3331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8" name="شكل بيضاوي 27">
            <a:extLst>
              <a:ext uri="{FF2B5EF4-FFF2-40B4-BE49-F238E27FC236}">
                <a16:creationId xmlns:a16="http://schemas.microsoft.com/office/drawing/2014/main" xmlns="" id="{6D170AA3-1E71-4AA1-B77C-3F2CBAA93243}"/>
              </a:ext>
            </a:extLst>
          </p:cNvPr>
          <p:cNvSpPr/>
          <p:nvPr/>
        </p:nvSpPr>
        <p:spPr>
          <a:xfrm>
            <a:off x="2695202" y="5232146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033" name="مربع نص 1032">
            <a:extLst>
              <a:ext uri="{FF2B5EF4-FFF2-40B4-BE49-F238E27FC236}">
                <a16:creationId xmlns:a16="http://schemas.microsoft.com/office/drawing/2014/main" xmlns="" id="{ECF839D2-3758-4E80-9542-610D9C49E18F}"/>
              </a:ext>
            </a:extLst>
          </p:cNvPr>
          <p:cNvSpPr txBox="1"/>
          <p:nvPr/>
        </p:nvSpPr>
        <p:spPr>
          <a:xfrm>
            <a:off x="5910349" y="3516506"/>
            <a:ext cx="183919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ارتباط خطي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C2BEC684-081A-422F-8E8B-7FC3812C3910}"/>
              </a:ext>
            </a:extLst>
          </p:cNvPr>
          <p:cNvSpPr txBox="1"/>
          <p:nvPr/>
        </p:nvSpPr>
        <p:spPr>
          <a:xfrm>
            <a:off x="4572000" y="6240837"/>
            <a:ext cx="309649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س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xmlns="" id="{36D5A1A2-D306-4C15-A034-887604F5FD04}"/>
              </a:ext>
            </a:extLst>
          </p:cNvPr>
          <p:cNvSpPr txBox="1"/>
          <p:nvPr/>
        </p:nvSpPr>
        <p:spPr>
          <a:xfrm>
            <a:off x="1384471" y="2274650"/>
            <a:ext cx="309649" cy="369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ص</a:t>
            </a:r>
          </a:p>
        </p:txBody>
      </p:sp>
      <p:sp>
        <p:nvSpPr>
          <p:cNvPr id="32" name="شكل بيضاوي 31">
            <a:extLst>
              <a:ext uri="{FF2B5EF4-FFF2-40B4-BE49-F238E27FC236}">
                <a16:creationId xmlns:a16="http://schemas.microsoft.com/office/drawing/2014/main" xmlns="" id="{42EE4C7A-C3C8-4573-BD0E-18230DED5CBB}"/>
              </a:ext>
            </a:extLst>
          </p:cNvPr>
          <p:cNvSpPr/>
          <p:nvPr/>
        </p:nvSpPr>
        <p:spPr>
          <a:xfrm>
            <a:off x="2543373" y="5618438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شكل بيضاوي 32">
            <a:extLst>
              <a:ext uri="{FF2B5EF4-FFF2-40B4-BE49-F238E27FC236}">
                <a16:creationId xmlns:a16="http://schemas.microsoft.com/office/drawing/2014/main" xmlns="" id="{01049AFA-9C84-46E9-B13F-92411672AC7E}"/>
              </a:ext>
            </a:extLst>
          </p:cNvPr>
          <p:cNvSpPr/>
          <p:nvPr/>
        </p:nvSpPr>
        <p:spPr>
          <a:xfrm>
            <a:off x="2468289" y="5841068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شكل بيضاوي 33">
            <a:extLst>
              <a:ext uri="{FF2B5EF4-FFF2-40B4-BE49-F238E27FC236}">
                <a16:creationId xmlns:a16="http://schemas.microsoft.com/office/drawing/2014/main" xmlns="" id="{7EC8CEC2-31F7-4928-BDD4-146D7EBB4344}"/>
              </a:ext>
            </a:extLst>
          </p:cNvPr>
          <p:cNvSpPr/>
          <p:nvPr/>
        </p:nvSpPr>
        <p:spPr>
          <a:xfrm>
            <a:off x="2384522" y="6010451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شكل بيضاوي 34">
            <a:extLst>
              <a:ext uri="{FF2B5EF4-FFF2-40B4-BE49-F238E27FC236}">
                <a16:creationId xmlns:a16="http://schemas.microsoft.com/office/drawing/2014/main" xmlns="" id="{1118318B-C861-4006-8560-489C6F7DFCDD}"/>
              </a:ext>
            </a:extLst>
          </p:cNvPr>
          <p:cNvSpPr/>
          <p:nvPr/>
        </p:nvSpPr>
        <p:spPr>
          <a:xfrm>
            <a:off x="2847975" y="4830786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6" name="شكل بيضاوي 35">
            <a:extLst>
              <a:ext uri="{FF2B5EF4-FFF2-40B4-BE49-F238E27FC236}">
                <a16:creationId xmlns:a16="http://schemas.microsoft.com/office/drawing/2014/main" xmlns="" id="{885BFBF2-D18E-4D24-B176-3D68AC28ED36}"/>
              </a:ext>
            </a:extLst>
          </p:cNvPr>
          <p:cNvSpPr/>
          <p:nvPr/>
        </p:nvSpPr>
        <p:spPr>
          <a:xfrm>
            <a:off x="2981000" y="4431267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شكل بيضاوي 36">
            <a:extLst>
              <a:ext uri="{FF2B5EF4-FFF2-40B4-BE49-F238E27FC236}">
                <a16:creationId xmlns:a16="http://schemas.microsoft.com/office/drawing/2014/main" xmlns="" id="{47FAA2D6-2C3A-49A2-A086-D7D5FDD591E3}"/>
              </a:ext>
            </a:extLst>
          </p:cNvPr>
          <p:cNvSpPr/>
          <p:nvPr/>
        </p:nvSpPr>
        <p:spPr>
          <a:xfrm>
            <a:off x="3291585" y="5041551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شكل بيضاوي 37">
            <a:extLst>
              <a:ext uri="{FF2B5EF4-FFF2-40B4-BE49-F238E27FC236}">
                <a16:creationId xmlns:a16="http://schemas.microsoft.com/office/drawing/2014/main" xmlns="" id="{C3107634-C77E-46CF-AE4B-93C014A19E85}"/>
              </a:ext>
            </a:extLst>
          </p:cNvPr>
          <p:cNvSpPr/>
          <p:nvPr/>
        </p:nvSpPr>
        <p:spPr>
          <a:xfrm>
            <a:off x="3423888" y="5618438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شكل بيضاوي 38">
            <a:extLst>
              <a:ext uri="{FF2B5EF4-FFF2-40B4-BE49-F238E27FC236}">
                <a16:creationId xmlns:a16="http://schemas.microsoft.com/office/drawing/2014/main" xmlns="" id="{9F5B1B72-DADE-4AA0-B5BC-F2A296EA2FF6}"/>
              </a:ext>
            </a:extLst>
          </p:cNvPr>
          <p:cNvSpPr/>
          <p:nvPr/>
        </p:nvSpPr>
        <p:spPr>
          <a:xfrm>
            <a:off x="3576351" y="6029090"/>
            <a:ext cx="74815" cy="91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" name="رابط مستقيم 5">
            <a:extLst>
              <a:ext uri="{FF2B5EF4-FFF2-40B4-BE49-F238E27FC236}">
                <a16:creationId xmlns:a16="http://schemas.microsoft.com/office/drawing/2014/main" xmlns="" id="{B6E6B2A3-A7CF-457F-974E-A32512193D2E}"/>
              </a:ext>
            </a:extLst>
          </p:cNvPr>
          <p:cNvCxnSpPr/>
          <p:nvPr/>
        </p:nvCxnSpPr>
        <p:spPr>
          <a:xfrm flipH="1">
            <a:off x="2306782" y="3939315"/>
            <a:ext cx="916478" cy="2403297"/>
          </a:xfrm>
          <a:prstGeom prst="line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03015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8" grpId="0" animBg="1"/>
      <p:bldP spid="1033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BF369075-EC93-49BC-902D-278D0C976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926240"/>
            <a:ext cx="9078977" cy="4108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ستطيل: مشطوف الحواف 5">
            <a:extLst>
              <a:ext uri="{FF2B5EF4-FFF2-40B4-BE49-F238E27FC236}">
                <a16:creationId xmlns:a16="http://schemas.microsoft.com/office/drawing/2014/main" xmlns="" id="{0A0E2489-D956-4962-8E33-52781DE5A722}"/>
              </a:ext>
            </a:extLst>
          </p:cNvPr>
          <p:cNvSpPr/>
          <p:nvPr/>
        </p:nvSpPr>
        <p:spPr>
          <a:xfrm>
            <a:off x="3007129" y="191194"/>
            <a:ext cx="3129742" cy="1469039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مهمة</a:t>
            </a:r>
            <a:r>
              <a:rPr lang="ar-SA" sz="6000" dirty="0"/>
              <a:t> </a:t>
            </a:r>
            <a:r>
              <a:rPr lang="ar-SA" sz="4000" dirty="0"/>
              <a:t>تعليمية</a:t>
            </a:r>
            <a:endParaRPr lang="ar-SA" sz="6000" dirty="0"/>
          </a:p>
        </p:txBody>
      </p:sp>
      <p:sp>
        <p:nvSpPr>
          <p:cNvPr id="4" name="مربع نص 21"/>
          <p:cNvSpPr txBox="1"/>
          <p:nvPr/>
        </p:nvSpPr>
        <p:spPr>
          <a:xfrm>
            <a:off x="3214678" y="1357298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400" dirty="0" smtClean="0">
                <a:hlinkClick r:id="rId3"/>
              </a:rPr>
              <a:t>عروض رياضيات </a:t>
            </a:r>
            <a:r>
              <a:rPr lang="ar-SA" sz="400" dirty="0" err="1" smtClean="0">
                <a:hlinkClick r:id="rId3"/>
              </a:rPr>
              <a:t>بوربوينت</a:t>
            </a:r>
            <a:r>
              <a:rPr lang="ar-SA" sz="400" dirty="0" smtClean="0">
                <a:hlinkClick r:id="rId3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274924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131</Words>
  <Application>Microsoft Office PowerPoint</Application>
  <PresentationFormat>عرض على الشاشة (3:4)‏</PresentationFormat>
  <Paragraphs>51</Paragraphs>
  <Slides>10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سمة Office</vt:lpstr>
      <vt:lpstr> الارتباط الخطي</vt:lpstr>
      <vt:lpstr>الشريحة 2</vt:lpstr>
      <vt:lpstr>الشريحة 3</vt:lpstr>
      <vt:lpstr>شكل الانتشار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لدرس الارتباط الخطي - الصف العاشر الأساسي</dc:title>
  <dc:subject>عرض بوربوينت الصف العاشر الفصل الدراسي الأل عرض بوربوينت لدرس الارتباط الخطي - الصف العاشر الأساسي</dc:subject>
  <dc:creator>داود ابو مويس</dc:creator>
  <cp:keywords>عرض بوربوينت; رياضيات</cp:keywords>
  <dc:description>عرض بوربوينت الفل الاول رياضيات للصف العاشر - عرض بوربوينت لدرس الارتباط الخطي - الصف العاشر الأساسي</dc:description>
  <cp:lastModifiedBy>الملتقى التربوي</cp:lastModifiedBy>
  <dcterms:created xsi:type="dcterms:W3CDTF">2020-12-23T01:57:55Z</dcterms:created>
  <dcterms:modified xsi:type="dcterms:W3CDTF">2020-12-23T02:45:32Z</dcterms:modified>
  <cp:category>امتحان، تعليم، اختبار، ورقة عمل; الفصل الدراسي الأول</cp:category>
</cp:coreProperties>
</file>