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7BECEA-B715-469D-B7DF-9F7CDEAA066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8F7EA674-40F0-4D00-9EE3-68D6D60C3987}">
      <dgm:prSet phldrT="[نص]" custT="1"/>
      <dgm:spPr/>
      <dgm:t>
        <a:bodyPr/>
        <a:lstStyle/>
        <a:p>
          <a:pPr algn="r" rtl="1"/>
          <a:r>
            <a:rPr lang="ar-SA" sz="3200" dirty="0"/>
            <a:t>1) التعرف على معامل ارتباط بيرسون</a:t>
          </a:r>
          <a:endParaRPr lang="ar-SA" sz="5100" dirty="0"/>
        </a:p>
      </dgm:t>
    </dgm:pt>
    <dgm:pt modelId="{2885089B-61CE-43F8-94DB-D98EAF29869C}" type="parTrans" cxnId="{FD96540C-C0B6-4BCB-990D-F4B91C6CCD3E}">
      <dgm:prSet/>
      <dgm:spPr/>
      <dgm:t>
        <a:bodyPr/>
        <a:lstStyle/>
        <a:p>
          <a:pPr rtl="1"/>
          <a:endParaRPr lang="ar-SA"/>
        </a:p>
      </dgm:t>
    </dgm:pt>
    <dgm:pt modelId="{EF395AEF-4925-4295-A7CF-704C105E054E}" type="sibTrans" cxnId="{FD96540C-C0B6-4BCB-990D-F4B91C6CCD3E}">
      <dgm:prSet/>
      <dgm:spPr/>
      <dgm:t>
        <a:bodyPr/>
        <a:lstStyle/>
        <a:p>
          <a:pPr rtl="1"/>
          <a:endParaRPr lang="ar-SA"/>
        </a:p>
      </dgm:t>
    </dgm:pt>
    <dgm:pt modelId="{DCECD8A0-762B-4BB1-ACCF-3C2AA357B7B0}">
      <dgm:prSet phldrT="[نص]" custT="1"/>
      <dgm:spPr/>
      <dgm:t>
        <a:bodyPr/>
        <a:lstStyle/>
        <a:p>
          <a:pPr algn="r" rtl="1"/>
          <a:r>
            <a:rPr lang="ar-SA" sz="3200" dirty="0"/>
            <a:t>2) كيفية حساب معامل ارتباط بيرسون</a:t>
          </a:r>
        </a:p>
      </dgm:t>
    </dgm:pt>
    <dgm:pt modelId="{C6A17140-5788-48A8-B146-3BBF895B805F}" type="parTrans" cxnId="{A6A6C992-5B34-4B0C-A111-4D04D03F2A70}">
      <dgm:prSet/>
      <dgm:spPr/>
      <dgm:t>
        <a:bodyPr/>
        <a:lstStyle/>
        <a:p>
          <a:pPr rtl="1"/>
          <a:endParaRPr lang="ar-SA"/>
        </a:p>
      </dgm:t>
    </dgm:pt>
    <dgm:pt modelId="{A638C212-1581-4C7D-887F-80BA4F89DF2D}" type="sibTrans" cxnId="{A6A6C992-5B34-4B0C-A111-4D04D03F2A70}">
      <dgm:prSet/>
      <dgm:spPr/>
      <dgm:t>
        <a:bodyPr/>
        <a:lstStyle/>
        <a:p>
          <a:pPr rtl="1"/>
          <a:endParaRPr lang="ar-SA"/>
        </a:p>
      </dgm:t>
    </dgm:pt>
    <dgm:pt modelId="{380AFAB5-407C-4245-ACD1-4E9FB3CFD5BB}" type="pres">
      <dgm:prSet presAssocID="{977BECEA-B715-469D-B7DF-9F7CDEAA066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7A956A59-51A5-4810-863C-DC3AE6BE8F6B}" type="pres">
      <dgm:prSet presAssocID="{8F7EA674-40F0-4D00-9EE3-68D6D60C3987}" presName="parentLin" presStyleCnt="0"/>
      <dgm:spPr/>
    </dgm:pt>
    <dgm:pt modelId="{2F68EE6C-2B8D-41B7-8336-A235743A609C}" type="pres">
      <dgm:prSet presAssocID="{8F7EA674-40F0-4D00-9EE3-68D6D60C3987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C6EEDB0-B28D-4739-9843-156FED7840FD}" type="pres">
      <dgm:prSet presAssocID="{8F7EA674-40F0-4D00-9EE3-68D6D60C3987}" presName="parentText" presStyleLbl="node1" presStyleIdx="0" presStyleCnt="2" custScaleX="10634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2CCC927-137D-4A50-B07E-2ACD3B905201}" type="pres">
      <dgm:prSet presAssocID="{8F7EA674-40F0-4D00-9EE3-68D6D60C3987}" presName="negativeSpace" presStyleCnt="0"/>
      <dgm:spPr/>
    </dgm:pt>
    <dgm:pt modelId="{B4C5B69C-8D56-409A-BEDD-B0FFF709B196}" type="pres">
      <dgm:prSet presAssocID="{8F7EA674-40F0-4D00-9EE3-68D6D60C3987}" presName="childText" presStyleLbl="conFgAcc1" presStyleIdx="0" presStyleCnt="2">
        <dgm:presLayoutVars>
          <dgm:bulletEnabled val="1"/>
        </dgm:presLayoutVars>
      </dgm:prSet>
      <dgm:spPr/>
    </dgm:pt>
    <dgm:pt modelId="{0F63AC74-8F16-4125-A92B-7C19D33EF33A}" type="pres">
      <dgm:prSet presAssocID="{EF395AEF-4925-4295-A7CF-704C105E054E}" presName="spaceBetweenRectangles" presStyleCnt="0"/>
      <dgm:spPr/>
    </dgm:pt>
    <dgm:pt modelId="{F96A0BEC-761F-4F09-BB05-D2164C0CB1A9}" type="pres">
      <dgm:prSet presAssocID="{DCECD8A0-762B-4BB1-ACCF-3C2AA357B7B0}" presName="parentLin" presStyleCnt="0"/>
      <dgm:spPr/>
    </dgm:pt>
    <dgm:pt modelId="{6B2826DD-A2B7-4B2B-BC33-D4A076DFB1A2}" type="pres">
      <dgm:prSet presAssocID="{DCECD8A0-762B-4BB1-ACCF-3C2AA357B7B0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4B08CE6-782C-4938-8E69-E881D5D5052D}" type="pres">
      <dgm:prSet presAssocID="{DCECD8A0-762B-4BB1-ACCF-3C2AA357B7B0}" presName="parentText" presStyleLbl="node1" presStyleIdx="1" presStyleCnt="2" custScaleX="10515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11DC2A4-D04C-486F-95E0-BED9354F52B6}" type="pres">
      <dgm:prSet presAssocID="{DCECD8A0-762B-4BB1-ACCF-3C2AA357B7B0}" presName="negativeSpace" presStyleCnt="0"/>
      <dgm:spPr/>
    </dgm:pt>
    <dgm:pt modelId="{05CCF11C-646B-4B6E-8FA6-70FA32C90C65}" type="pres">
      <dgm:prSet presAssocID="{DCECD8A0-762B-4BB1-ACCF-3C2AA357B7B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1A4E2D31-9C01-4764-B86C-DE99741E0B54}" type="presOf" srcId="{DCECD8A0-762B-4BB1-ACCF-3C2AA357B7B0}" destId="{6B2826DD-A2B7-4B2B-BC33-D4A076DFB1A2}" srcOrd="0" destOrd="0" presId="urn:microsoft.com/office/officeart/2005/8/layout/list1"/>
    <dgm:cxn modelId="{FD96540C-C0B6-4BCB-990D-F4B91C6CCD3E}" srcId="{977BECEA-B715-469D-B7DF-9F7CDEAA0661}" destId="{8F7EA674-40F0-4D00-9EE3-68D6D60C3987}" srcOrd="0" destOrd="0" parTransId="{2885089B-61CE-43F8-94DB-D98EAF29869C}" sibTransId="{EF395AEF-4925-4295-A7CF-704C105E054E}"/>
    <dgm:cxn modelId="{A6A6C992-5B34-4B0C-A111-4D04D03F2A70}" srcId="{977BECEA-B715-469D-B7DF-9F7CDEAA0661}" destId="{DCECD8A0-762B-4BB1-ACCF-3C2AA357B7B0}" srcOrd="1" destOrd="0" parTransId="{C6A17140-5788-48A8-B146-3BBF895B805F}" sibTransId="{A638C212-1581-4C7D-887F-80BA4F89DF2D}"/>
    <dgm:cxn modelId="{C37A8DC4-EA9E-4AC8-8280-97AE71B17FBB}" type="presOf" srcId="{8F7EA674-40F0-4D00-9EE3-68D6D60C3987}" destId="{7C6EEDB0-B28D-4739-9843-156FED7840FD}" srcOrd="1" destOrd="0" presId="urn:microsoft.com/office/officeart/2005/8/layout/list1"/>
    <dgm:cxn modelId="{FCF582CD-E692-49AA-9087-40BA3534C6C8}" type="presOf" srcId="{977BECEA-B715-469D-B7DF-9F7CDEAA0661}" destId="{380AFAB5-407C-4245-ACD1-4E9FB3CFD5BB}" srcOrd="0" destOrd="0" presId="urn:microsoft.com/office/officeart/2005/8/layout/list1"/>
    <dgm:cxn modelId="{38716D53-05BE-4F97-96CC-19C2827F537B}" type="presOf" srcId="{DCECD8A0-762B-4BB1-ACCF-3C2AA357B7B0}" destId="{74B08CE6-782C-4938-8E69-E881D5D5052D}" srcOrd="1" destOrd="0" presId="urn:microsoft.com/office/officeart/2005/8/layout/list1"/>
    <dgm:cxn modelId="{0E706E4D-554F-4F17-A057-99EFB16061EA}" type="presOf" srcId="{8F7EA674-40F0-4D00-9EE3-68D6D60C3987}" destId="{2F68EE6C-2B8D-41B7-8336-A235743A609C}" srcOrd="0" destOrd="0" presId="urn:microsoft.com/office/officeart/2005/8/layout/list1"/>
    <dgm:cxn modelId="{6A57EBA9-D614-4A69-8D38-C1B32075B41E}" type="presParOf" srcId="{380AFAB5-407C-4245-ACD1-4E9FB3CFD5BB}" destId="{7A956A59-51A5-4810-863C-DC3AE6BE8F6B}" srcOrd="0" destOrd="0" presId="urn:microsoft.com/office/officeart/2005/8/layout/list1"/>
    <dgm:cxn modelId="{8B32261C-C914-4DDB-AB81-60498E2E1A83}" type="presParOf" srcId="{7A956A59-51A5-4810-863C-DC3AE6BE8F6B}" destId="{2F68EE6C-2B8D-41B7-8336-A235743A609C}" srcOrd="0" destOrd="0" presId="urn:microsoft.com/office/officeart/2005/8/layout/list1"/>
    <dgm:cxn modelId="{E29E6082-A6B8-4146-90C2-2F066B3857FE}" type="presParOf" srcId="{7A956A59-51A5-4810-863C-DC3AE6BE8F6B}" destId="{7C6EEDB0-B28D-4739-9843-156FED7840FD}" srcOrd="1" destOrd="0" presId="urn:microsoft.com/office/officeart/2005/8/layout/list1"/>
    <dgm:cxn modelId="{9D6F7DDC-C6CC-4320-81D3-42DC1404E40E}" type="presParOf" srcId="{380AFAB5-407C-4245-ACD1-4E9FB3CFD5BB}" destId="{A2CCC927-137D-4A50-B07E-2ACD3B905201}" srcOrd="1" destOrd="0" presId="urn:microsoft.com/office/officeart/2005/8/layout/list1"/>
    <dgm:cxn modelId="{56A301F9-D117-4840-9B8A-A3FF501FFF7C}" type="presParOf" srcId="{380AFAB5-407C-4245-ACD1-4E9FB3CFD5BB}" destId="{B4C5B69C-8D56-409A-BEDD-B0FFF709B196}" srcOrd="2" destOrd="0" presId="urn:microsoft.com/office/officeart/2005/8/layout/list1"/>
    <dgm:cxn modelId="{4CC1A913-B345-42AF-B4D4-D0C5F7E1F124}" type="presParOf" srcId="{380AFAB5-407C-4245-ACD1-4E9FB3CFD5BB}" destId="{0F63AC74-8F16-4125-A92B-7C19D33EF33A}" srcOrd="3" destOrd="0" presId="urn:microsoft.com/office/officeart/2005/8/layout/list1"/>
    <dgm:cxn modelId="{8427054B-580D-486A-B7F0-E0554F9E92ED}" type="presParOf" srcId="{380AFAB5-407C-4245-ACD1-4E9FB3CFD5BB}" destId="{F96A0BEC-761F-4F09-BB05-D2164C0CB1A9}" srcOrd="4" destOrd="0" presId="urn:microsoft.com/office/officeart/2005/8/layout/list1"/>
    <dgm:cxn modelId="{9AB57D99-54E3-48AC-9065-29FEE8BBC46C}" type="presParOf" srcId="{F96A0BEC-761F-4F09-BB05-D2164C0CB1A9}" destId="{6B2826DD-A2B7-4B2B-BC33-D4A076DFB1A2}" srcOrd="0" destOrd="0" presId="urn:microsoft.com/office/officeart/2005/8/layout/list1"/>
    <dgm:cxn modelId="{29CF2657-7C38-45E0-A592-29E793613D8C}" type="presParOf" srcId="{F96A0BEC-761F-4F09-BB05-D2164C0CB1A9}" destId="{74B08CE6-782C-4938-8E69-E881D5D5052D}" srcOrd="1" destOrd="0" presId="urn:microsoft.com/office/officeart/2005/8/layout/list1"/>
    <dgm:cxn modelId="{54591FA1-FC1F-417A-AC7A-8F35DB5DBBE2}" type="presParOf" srcId="{380AFAB5-407C-4245-ACD1-4E9FB3CFD5BB}" destId="{511DC2A4-D04C-486F-95E0-BED9354F52B6}" srcOrd="5" destOrd="0" presId="urn:microsoft.com/office/officeart/2005/8/layout/list1"/>
    <dgm:cxn modelId="{68326197-8218-4C79-B75C-5370751E981E}" type="presParOf" srcId="{380AFAB5-407C-4245-ACD1-4E9FB3CFD5BB}" destId="{05CCF11C-646B-4B6E-8FA6-70FA32C90C65}" srcOrd="6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7.png"/><Relationship Id="rId7" Type="http://schemas.openxmlformats.org/officeDocument/2006/relationships/image" Target="../media/image22.png"/><Relationship Id="rId12" Type="http://schemas.openxmlformats.org/officeDocument/2006/relationships/image" Target="../media/image3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image" Target="../media/image10.png"/><Relationship Id="rId10" Type="http://schemas.openxmlformats.org/officeDocument/2006/relationships/image" Target="../media/image30.png"/><Relationship Id="rId4" Type="http://schemas.openxmlformats.org/officeDocument/2006/relationships/image" Target="../media/image19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0&amp;semester=1&amp;subject=2&amp;type=7&amp;submit=submit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4">
            <a:extLst>
              <a:ext uri="{FF2B5EF4-FFF2-40B4-BE49-F238E27FC236}">
                <a16:creationId xmlns:a16="http://schemas.microsoft.com/office/drawing/2014/main" xmlns="" id="{F9921409-B783-417F-BFC5-8CC3F3F2D4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15" y="10"/>
            <a:ext cx="9143985" cy="6857990"/>
          </a:xfrm>
          <a:prstGeom prst="rect">
            <a:avLst/>
          </a:prstGeom>
        </p:spPr>
      </p:pic>
      <p:sp>
        <p:nvSpPr>
          <p:cNvPr id="32" name="Freeform 5">
            <a:extLst>
              <a:ext uri="{FF2B5EF4-FFF2-40B4-BE49-F238E27FC236}">
                <a16:creationId xmlns:a16="http://schemas.microsoft.com/office/drawing/2014/main" xmlns="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grayWhite">
          <a:xfrm>
            <a:off x="5616466" y="2277614"/>
            <a:ext cx="3527534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6A76E7F-BE1D-44FB-B059-6AB4F8C322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16516" y="3231931"/>
            <a:ext cx="2889031" cy="1834056"/>
          </a:xfrm>
        </p:spPr>
        <p:txBody>
          <a:bodyPr>
            <a:normAutofit fontScale="90000"/>
          </a:bodyPr>
          <a:lstStyle/>
          <a:p>
            <a:endParaRPr lang="ar-SA" sz="4000" dirty="0"/>
          </a:p>
          <a:p>
            <a:r>
              <a:rPr lang="ar-SA" dirty="0"/>
              <a:t>معامل ارتباط بيرسون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456F0B89-12A1-4B87-835A-D9AB2A7518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7182" y="5242675"/>
            <a:ext cx="3247697" cy="683284"/>
          </a:xfrm>
        </p:spPr>
        <p:txBody>
          <a:bodyPr>
            <a:normAutofit/>
          </a:bodyPr>
          <a:lstStyle/>
          <a:p>
            <a:r>
              <a:rPr lang="ar-SA" sz="2000" dirty="0"/>
              <a:t>المعلمة : تهاني عبد الله</a:t>
            </a:r>
          </a:p>
        </p:txBody>
      </p:sp>
      <p:cxnSp>
        <p:nvCxnSpPr>
          <p:cNvPr id="33" name="Straight Connector 10">
            <a:extLst>
              <a:ext uri="{FF2B5EF4-FFF2-40B4-BE49-F238E27FC236}">
                <a16:creationId xmlns:a16="http://schemas.microsoft.com/office/drawing/2014/main" xmlns="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7110248" y="5123793"/>
            <a:ext cx="701565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94447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xmlns="" id="{2D94080D-6690-4B75-8726-5773565E94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898848082"/>
              </p:ext>
            </p:extLst>
          </p:nvPr>
        </p:nvGraphicFramePr>
        <p:xfrm>
          <a:off x="56112" y="1845426"/>
          <a:ext cx="8977745" cy="4367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CCAF6303-F675-4645-BCF9-7AD608F192A9}"/>
              </a:ext>
            </a:extLst>
          </p:cNvPr>
          <p:cNvSpPr txBox="1"/>
          <p:nvPr/>
        </p:nvSpPr>
        <p:spPr>
          <a:xfrm>
            <a:off x="6240780" y="282633"/>
            <a:ext cx="2412769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الأهداف</a:t>
            </a:r>
          </a:p>
        </p:txBody>
      </p:sp>
    </p:spTree>
    <p:extLst>
      <p:ext uri="{BB962C8B-B14F-4D97-AF65-F5344CB8AC3E}">
        <p14:creationId xmlns:p14="http://schemas.microsoft.com/office/powerpoint/2010/main" xmlns="" val="1914488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D252B48-62D9-4E10-8C6E-3ADEB851F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8224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ar-S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معامل ارتباط بيرسون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DE2D0A4F-E634-4EFB-824B-BF26DEFF6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34" y="1507808"/>
            <a:ext cx="8925130" cy="50942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915224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D6C0CC00-C76D-4495-AC83-F332CD1ED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506" y="1351449"/>
            <a:ext cx="8129386" cy="4434210"/>
          </a:xfrm>
          <a:prstGeom prst="rect">
            <a:avLst/>
          </a:prstGeom>
        </p:spPr>
      </p:pic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4F3D40E5-F24B-4EF9-BEF7-8FA8BA74F294}"/>
              </a:ext>
            </a:extLst>
          </p:cNvPr>
          <p:cNvSpPr/>
          <p:nvPr/>
        </p:nvSpPr>
        <p:spPr>
          <a:xfrm>
            <a:off x="3327400" y="274321"/>
            <a:ext cx="2381597" cy="906087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نشاط</a:t>
            </a:r>
          </a:p>
        </p:txBody>
      </p:sp>
    </p:spTree>
    <p:extLst>
      <p:ext uri="{BB962C8B-B14F-4D97-AF65-F5344CB8AC3E}">
        <p14:creationId xmlns:p14="http://schemas.microsoft.com/office/powerpoint/2010/main" xmlns="" val="4065183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29F5D537-87BC-4982-BA4D-A27A12CAD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2331" y="-61829"/>
            <a:ext cx="6301278" cy="4364182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B762E6EF-F09C-4DC4-B253-D5C585FE3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064" y="4364183"/>
            <a:ext cx="6244936" cy="1002532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100445B8-0A68-4B37-A607-21FCFE0BBD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9095" y="5303032"/>
            <a:ext cx="4004514" cy="1554969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82AC8A89-5726-46F6-AFB2-EA5832B35B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506" y="0"/>
            <a:ext cx="2672558" cy="673272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54600F23-3DF9-4AA9-BB65-3DE0381868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51" y="673273"/>
            <a:ext cx="2863913" cy="107240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D861D8AD-96B1-47DD-B249-3A1A4378E8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81" y="2023603"/>
            <a:ext cx="2786451" cy="790685"/>
          </a:xfrm>
          <a:prstGeom prst="rect">
            <a:avLst/>
          </a:prstGeom>
        </p:spPr>
      </p:pic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7D9DC6F3-CF5E-48E4-87DF-0792AB0628C3}"/>
              </a:ext>
            </a:extLst>
          </p:cNvPr>
          <p:cNvSpPr txBox="1"/>
          <p:nvPr/>
        </p:nvSpPr>
        <p:spPr>
          <a:xfrm>
            <a:off x="5081155" y="1209472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400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01DA20CE-A429-4FCC-A865-2FF0A52B55BB}"/>
              </a:ext>
            </a:extLst>
          </p:cNvPr>
          <p:cNvSpPr txBox="1"/>
          <p:nvPr/>
        </p:nvSpPr>
        <p:spPr>
          <a:xfrm>
            <a:off x="5081155" y="1812759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625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6FD88E16-A34E-4E1F-9847-949FBF70D1E1}"/>
              </a:ext>
            </a:extLst>
          </p:cNvPr>
          <p:cNvSpPr txBox="1"/>
          <p:nvPr/>
        </p:nvSpPr>
        <p:spPr>
          <a:xfrm>
            <a:off x="5081155" y="2830913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225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6F51F0C3-19D0-4252-B040-0D854BB4D20C}"/>
              </a:ext>
            </a:extLst>
          </p:cNvPr>
          <p:cNvSpPr txBox="1"/>
          <p:nvPr/>
        </p:nvSpPr>
        <p:spPr>
          <a:xfrm>
            <a:off x="5081155" y="3355201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900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:a16="http://schemas.microsoft.com/office/drawing/2014/main" xmlns="" id="{2A88C35B-C91B-4C49-81C8-854F8C97A2A9}"/>
              </a:ext>
            </a:extLst>
          </p:cNvPr>
          <p:cNvSpPr txBox="1"/>
          <p:nvPr/>
        </p:nvSpPr>
        <p:spPr>
          <a:xfrm>
            <a:off x="5081155" y="3879489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2550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A71C4D85-7AEF-496D-8EB5-1EDA4B9D5A53}"/>
              </a:ext>
            </a:extLst>
          </p:cNvPr>
          <p:cNvSpPr txBox="1"/>
          <p:nvPr/>
        </p:nvSpPr>
        <p:spPr>
          <a:xfrm>
            <a:off x="4062847" y="1209472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625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5CBD3F2A-5AFA-4A89-AD2D-C22CC4B21744}"/>
              </a:ext>
            </a:extLst>
          </p:cNvPr>
          <p:cNvSpPr txBox="1"/>
          <p:nvPr/>
        </p:nvSpPr>
        <p:spPr>
          <a:xfrm>
            <a:off x="4062846" y="2294745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324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E807AD23-38A3-4C24-A583-AC6442D08889}"/>
              </a:ext>
            </a:extLst>
          </p:cNvPr>
          <p:cNvSpPr txBox="1"/>
          <p:nvPr/>
        </p:nvSpPr>
        <p:spPr>
          <a:xfrm>
            <a:off x="4062847" y="2830913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400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96BB88F7-DB76-4139-AFC6-37E2E2C5FE37}"/>
              </a:ext>
            </a:extLst>
          </p:cNvPr>
          <p:cNvSpPr txBox="1"/>
          <p:nvPr/>
        </p:nvSpPr>
        <p:spPr>
          <a:xfrm>
            <a:off x="4062847" y="3355201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900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A2CA7887-D50C-48DB-ACFD-2D856ABFC5CE}"/>
              </a:ext>
            </a:extLst>
          </p:cNvPr>
          <p:cNvSpPr txBox="1"/>
          <p:nvPr/>
        </p:nvSpPr>
        <p:spPr>
          <a:xfrm>
            <a:off x="3036173" y="1211074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500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F3CFA823-67AF-4DF3-A5A3-CBACB2A2D2E9}"/>
              </a:ext>
            </a:extLst>
          </p:cNvPr>
          <p:cNvSpPr txBox="1"/>
          <p:nvPr/>
        </p:nvSpPr>
        <p:spPr>
          <a:xfrm>
            <a:off x="3052746" y="1812759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550</a:t>
            </a:r>
          </a:p>
        </p:txBody>
      </p:sp>
      <p:sp>
        <p:nvSpPr>
          <p:cNvPr id="29" name="مربع نص 28">
            <a:extLst>
              <a:ext uri="{FF2B5EF4-FFF2-40B4-BE49-F238E27FC236}">
                <a16:creationId xmlns:a16="http://schemas.microsoft.com/office/drawing/2014/main" xmlns="" id="{3F7BA54D-BC42-449D-AD3C-6CCD50FAB5BD}"/>
              </a:ext>
            </a:extLst>
          </p:cNvPr>
          <p:cNvSpPr txBox="1"/>
          <p:nvPr/>
        </p:nvSpPr>
        <p:spPr>
          <a:xfrm>
            <a:off x="3036172" y="2342774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360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15225555-5A39-4BFC-868A-C5C636A41510}"/>
              </a:ext>
            </a:extLst>
          </p:cNvPr>
          <p:cNvSpPr txBox="1"/>
          <p:nvPr/>
        </p:nvSpPr>
        <p:spPr>
          <a:xfrm>
            <a:off x="3052746" y="2830913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300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xmlns="" id="{38A0EEE4-1B2B-4A62-8B0D-2F796518C11B}"/>
              </a:ext>
            </a:extLst>
          </p:cNvPr>
          <p:cNvSpPr txBox="1"/>
          <p:nvPr/>
        </p:nvSpPr>
        <p:spPr>
          <a:xfrm>
            <a:off x="3051422" y="3871190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2610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:a16="http://schemas.microsoft.com/office/drawing/2014/main" xmlns="" id="{24C4A6BC-0DA0-4B3E-8EEE-B07437F20433}"/>
              </a:ext>
            </a:extLst>
          </p:cNvPr>
          <p:cNvSpPr txBox="1"/>
          <p:nvPr/>
        </p:nvSpPr>
        <p:spPr>
          <a:xfrm>
            <a:off x="7707976" y="4648941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2550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xmlns="" id="{E5968D66-B261-42C0-92C7-79D07A8A8063}"/>
              </a:ext>
            </a:extLst>
          </p:cNvPr>
          <p:cNvSpPr txBox="1"/>
          <p:nvPr/>
        </p:nvSpPr>
        <p:spPr>
          <a:xfrm>
            <a:off x="5365750" y="4663381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2733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xmlns="" id="{7217762A-F289-40AB-94F3-1E53D1696676}"/>
              </a:ext>
            </a:extLst>
          </p:cNvPr>
          <p:cNvSpPr txBox="1"/>
          <p:nvPr/>
        </p:nvSpPr>
        <p:spPr>
          <a:xfrm>
            <a:off x="2860333" y="4585131"/>
            <a:ext cx="7107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2610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E2ED16F0-C54A-457F-877F-EE3BF5AE8E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67996" y="6080516"/>
            <a:ext cx="643169" cy="619211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5F1B32B6-9FF4-4C96-8F8A-89256B414590}"/>
              </a:ext>
            </a:extLst>
          </p:cNvPr>
          <p:cNvSpPr txBox="1"/>
          <p:nvPr/>
        </p:nvSpPr>
        <p:spPr>
          <a:xfrm>
            <a:off x="7140633" y="6205454"/>
            <a:ext cx="64316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22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1B96A111-3761-4FD0-BA60-DFE3244062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65750" y="6068406"/>
            <a:ext cx="600710" cy="669651"/>
          </a:xfrm>
          <a:prstGeom prst="rect">
            <a:avLst/>
          </a:prstGeom>
        </p:spPr>
      </p:pic>
      <p:sp>
        <p:nvSpPr>
          <p:cNvPr id="35" name="مربع نص 34">
            <a:extLst>
              <a:ext uri="{FF2B5EF4-FFF2-40B4-BE49-F238E27FC236}">
                <a16:creationId xmlns:a16="http://schemas.microsoft.com/office/drawing/2014/main" xmlns="" id="{168944A0-6C7E-4622-9223-D49A6271A052}"/>
              </a:ext>
            </a:extLst>
          </p:cNvPr>
          <p:cNvSpPr txBox="1"/>
          <p:nvPr/>
        </p:nvSpPr>
        <p:spPr>
          <a:xfrm>
            <a:off x="4722581" y="6201888"/>
            <a:ext cx="64316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23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018297E4-131F-4360-A46E-15172EF7FA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91" y="2846181"/>
            <a:ext cx="2888570" cy="90758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576465C0-6B55-4781-829E-E0E0E9EE11D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00843" y="3914795"/>
            <a:ext cx="1463836" cy="86928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148840F8-99A1-483B-BB98-DD96B15F2A09}"/>
                  </a:ext>
                </a:extLst>
              </p:cNvPr>
              <p:cNvSpPr txBox="1"/>
              <p:nvPr/>
            </p:nvSpPr>
            <p:spPr>
              <a:xfrm>
                <a:off x="2668385" y="4962287"/>
                <a:ext cx="629074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ر</a:t>
                </a:r>
                <a14:m>
                  <m:oMath xmlns:m="http://schemas.openxmlformats.org/officeDocument/2006/math">
                    <m:r>
                      <a:rPr lang="ar-SA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</m:oMath>
                </a14:m>
                <a:endParaRPr lang="ar-SA" dirty="0"/>
              </a:p>
            </p:txBody>
          </p:sp>
        </mc:Choice>
        <mc:Fallback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148840F8-99A1-483B-BB98-DD96B15F2A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289" y="4962287"/>
                <a:ext cx="471806" cy="369332"/>
              </a:xfrm>
              <a:prstGeom prst="rect">
                <a:avLst/>
              </a:prstGeom>
              <a:blipFill>
                <a:blip r:embed="rId12"/>
                <a:stretch>
                  <a:fillRect t="-8197" r="-7767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80FD635C-DA29-4BFE-AFC9-D160F689AB17}"/>
              </a:ext>
            </a:extLst>
          </p:cNvPr>
          <p:cNvSpPr txBox="1"/>
          <p:nvPr/>
        </p:nvSpPr>
        <p:spPr>
          <a:xfrm>
            <a:off x="1508812" y="4997383"/>
            <a:ext cx="70069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0.75</a:t>
            </a:r>
          </a:p>
        </p:txBody>
      </p:sp>
      <p:pic>
        <p:nvPicPr>
          <p:cNvPr id="38" name="صورة 37">
            <a:extLst>
              <a:ext uri="{FF2B5EF4-FFF2-40B4-BE49-F238E27FC236}">
                <a16:creationId xmlns:a16="http://schemas.microsoft.com/office/drawing/2014/main" xmlns="" id="{BF889A09-9035-48B6-8E7F-5BCFFA70504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2043" y="5502112"/>
            <a:ext cx="2844140" cy="10025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0537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  <p:bldP spid="32" grpId="0"/>
      <p:bldP spid="33" grpId="0"/>
      <p:bldP spid="34" grpId="0"/>
      <p:bldP spid="4" grpId="0"/>
      <p:bldP spid="35" grpId="0"/>
      <p:bldP spid="16" grpId="0" animBg="1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9BE05012-2C29-4A1A-9A02-F94495600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437" y="202932"/>
            <a:ext cx="1428950" cy="533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1F5E7263-44DD-464B-9BBC-061FD9110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37" y="1274388"/>
            <a:ext cx="8832926" cy="3987568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EE3A799F-72BC-49E4-A381-FBA894230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9275" y="5167077"/>
            <a:ext cx="3583112" cy="98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681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xmlns="" id="{C7B126E3-4205-48FB-BA5B-765D71791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4112436"/>
              </p:ext>
            </p:extLst>
          </p:nvPr>
        </p:nvGraphicFramePr>
        <p:xfrm>
          <a:off x="3397135" y="154400"/>
          <a:ext cx="5480859" cy="396240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091047">
                  <a:extLst>
                    <a:ext uri="{9D8B030D-6E8A-4147-A177-3AD203B41FA5}">
                      <a16:colId xmlns:a16="http://schemas.microsoft.com/office/drawing/2014/main" xmlns="" val="2180690114"/>
                    </a:ext>
                  </a:extLst>
                </a:gridCol>
                <a:gridCol w="1090708">
                  <a:extLst>
                    <a:ext uri="{9D8B030D-6E8A-4147-A177-3AD203B41FA5}">
                      <a16:colId xmlns:a16="http://schemas.microsoft.com/office/drawing/2014/main" xmlns="" val="924172779"/>
                    </a:ext>
                  </a:extLst>
                </a:gridCol>
                <a:gridCol w="1053820">
                  <a:extLst>
                    <a:ext uri="{9D8B030D-6E8A-4147-A177-3AD203B41FA5}">
                      <a16:colId xmlns:a16="http://schemas.microsoft.com/office/drawing/2014/main" xmlns="" val="4164230354"/>
                    </a:ext>
                  </a:extLst>
                </a:gridCol>
                <a:gridCol w="1126690">
                  <a:extLst>
                    <a:ext uri="{9D8B030D-6E8A-4147-A177-3AD203B41FA5}">
                      <a16:colId xmlns:a16="http://schemas.microsoft.com/office/drawing/2014/main" xmlns="" val="186489620"/>
                    </a:ext>
                  </a:extLst>
                </a:gridCol>
                <a:gridCol w="1118594">
                  <a:extLst>
                    <a:ext uri="{9D8B030D-6E8A-4147-A177-3AD203B41FA5}">
                      <a16:colId xmlns:a16="http://schemas.microsoft.com/office/drawing/2014/main" xmlns="" val="13758387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س</a:t>
                      </a:r>
                    </a:p>
                  </a:txBody>
                  <a:tcPr marL="68580" marR="6858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ص</a:t>
                      </a:r>
                    </a:p>
                  </a:txBody>
                  <a:tcPr marL="68580" marR="6858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س2</a:t>
                      </a:r>
                    </a:p>
                  </a:txBody>
                  <a:tcPr marL="68580" marR="6858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ص2</a:t>
                      </a:r>
                    </a:p>
                  </a:txBody>
                  <a:tcPr marL="68580" marR="6858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س ص</a:t>
                      </a:r>
                    </a:p>
                  </a:txBody>
                  <a:tcPr marL="68580" marR="6858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45622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-1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4126946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924444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3913724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12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3976264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363471539"/>
                  </a:ext>
                </a:extLst>
              </a:tr>
              <a:tr h="239069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-2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7512303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10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2558115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3951607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68580" marR="6858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2752773"/>
                  </a:ext>
                </a:extLst>
              </a:tr>
            </a:tbl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3579232-3CAE-46D6-BB33-B93371A3011C}"/>
              </a:ext>
            </a:extLst>
          </p:cNvPr>
          <p:cNvSpPr txBox="1"/>
          <p:nvPr/>
        </p:nvSpPr>
        <p:spPr>
          <a:xfrm>
            <a:off x="8123613" y="3708377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40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F2423D67-6DDF-4A6F-BB74-36223883E33B}"/>
              </a:ext>
            </a:extLst>
          </p:cNvPr>
          <p:cNvSpPr txBox="1"/>
          <p:nvPr/>
        </p:nvSpPr>
        <p:spPr>
          <a:xfrm>
            <a:off x="6959831" y="3708377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16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795AA3E3-8898-45C8-ABD1-8B2597C43F0B}"/>
              </a:ext>
            </a:extLst>
          </p:cNvPr>
          <p:cNvSpPr txBox="1"/>
          <p:nvPr/>
        </p:nvSpPr>
        <p:spPr>
          <a:xfrm>
            <a:off x="5913122" y="552312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831E9312-3A01-4723-A3CD-630D5B9BFA43}"/>
              </a:ext>
            </a:extLst>
          </p:cNvPr>
          <p:cNvSpPr txBox="1"/>
          <p:nvPr/>
        </p:nvSpPr>
        <p:spPr>
          <a:xfrm>
            <a:off x="5913122" y="950224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25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8E6BEB1B-F320-42C7-B834-B6610A896F6E}"/>
              </a:ext>
            </a:extLst>
          </p:cNvPr>
          <p:cNvSpPr txBox="1"/>
          <p:nvPr/>
        </p:nvSpPr>
        <p:spPr>
          <a:xfrm>
            <a:off x="5913122" y="1350334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64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16F9FA71-0B2D-4FAF-96F6-E04688D39C9C}"/>
              </a:ext>
            </a:extLst>
          </p:cNvPr>
          <p:cNvSpPr txBox="1"/>
          <p:nvPr/>
        </p:nvSpPr>
        <p:spPr>
          <a:xfrm>
            <a:off x="5913122" y="1748246"/>
            <a:ext cx="44888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144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A0793E86-4EF6-47A2-8A0B-C75686A0DADD}"/>
              </a:ext>
            </a:extLst>
          </p:cNvPr>
          <p:cNvSpPr txBox="1"/>
          <p:nvPr/>
        </p:nvSpPr>
        <p:spPr>
          <a:xfrm>
            <a:off x="5906887" y="2148356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0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DD943721-CA37-4CC1-870B-3B3A96805C4B}"/>
              </a:ext>
            </a:extLst>
          </p:cNvPr>
          <p:cNvSpPr txBox="1"/>
          <p:nvPr/>
        </p:nvSpPr>
        <p:spPr>
          <a:xfrm>
            <a:off x="5906887" y="2546268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1FBE7F4F-BC6D-407D-9DEF-FDB3C609BA90}"/>
              </a:ext>
            </a:extLst>
          </p:cNvPr>
          <p:cNvSpPr txBox="1"/>
          <p:nvPr/>
        </p:nvSpPr>
        <p:spPr>
          <a:xfrm>
            <a:off x="5906887" y="2946378"/>
            <a:ext cx="44888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100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B059B4B5-164D-47AE-A7BB-B96EC87D89AA}"/>
              </a:ext>
            </a:extLst>
          </p:cNvPr>
          <p:cNvSpPr txBox="1"/>
          <p:nvPr/>
        </p:nvSpPr>
        <p:spPr>
          <a:xfrm>
            <a:off x="5906887" y="3344290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64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49A65373-6657-49D1-B4D6-CB388DBB8DE9}"/>
              </a:ext>
            </a:extLst>
          </p:cNvPr>
          <p:cNvSpPr txBox="1"/>
          <p:nvPr/>
        </p:nvSpPr>
        <p:spPr>
          <a:xfrm>
            <a:off x="5906887" y="3744400"/>
            <a:ext cx="44888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402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B33DBAE9-5918-4665-84B4-74AF5E05600D}"/>
              </a:ext>
            </a:extLst>
          </p:cNvPr>
          <p:cNvSpPr txBox="1"/>
          <p:nvPr/>
        </p:nvSpPr>
        <p:spPr>
          <a:xfrm>
            <a:off x="4846320" y="552312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9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AF665151-3668-4483-BA1F-B6B8F4853360}"/>
              </a:ext>
            </a:extLst>
          </p:cNvPr>
          <p:cNvSpPr txBox="1"/>
          <p:nvPr/>
        </p:nvSpPr>
        <p:spPr>
          <a:xfrm>
            <a:off x="4846320" y="950224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9D94B5E5-D7D0-4AED-AFF3-3CBAEE8F3A4D}"/>
              </a:ext>
            </a:extLst>
          </p:cNvPr>
          <p:cNvSpPr txBox="1"/>
          <p:nvPr/>
        </p:nvSpPr>
        <p:spPr>
          <a:xfrm>
            <a:off x="4846320" y="1348136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7990ECBA-E1F4-4FA8-8EC2-EAB0BB3F002E}"/>
              </a:ext>
            </a:extLst>
          </p:cNvPr>
          <p:cNvSpPr txBox="1"/>
          <p:nvPr/>
        </p:nvSpPr>
        <p:spPr>
          <a:xfrm>
            <a:off x="4846320" y="1735490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DF3CED61-DC29-47F4-8115-D04FF00C0EA0}"/>
              </a:ext>
            </a:extLst>
          </p:cNvPr>
          <p:cNvSpPr txBox="1"/>
          <p:nvPr/>
        </p:nvSpPr>
        <p:spPr>
          <a:xfrm>
            <a:off x="4846320" y="2148356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D74A4960-BC86-419A-9328-0BF30B47FC53}"/>
              </a:ext>
            </a:extLst>
          </p:cNvPr>
          <p:cNvSpPr txBox="1"/>
          <p:nvPr/>
        </p:nvSpPr>
        <p:spPr>
          <a:xfrm>
            <a:off x="4827617" y="2561222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9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:a16="http://schemas.microsoft.com/office/drawing/2014/main" xmlns="" id="{2F8A5EA4-ADD9-4C69-9D07-1AF2A3BCB947}"/>
              </a:ext>
            </a:extLst>
          </p:cNvPr>
          <p:cNvSpPr txBox="1"/>
          <p:nvPr/>
        </p:nvSpPr>
        <p:spPr>
          <a:xfrm>
            <a:off x="4819654" y="2974088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9A993D6C-A6F1-4967-8105-7040376ECBD8}"/>
              </a:ext>
            </a:extLst>
          </p:cNvPr>
          <p:cNvSpPr txBox="1"/>
          <p:nvPr/>
        </p:nvSpPr>
        <p:spPr>
          <a:xfrm>
            <a:off x="4819654" y="3357046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436A0FFA-6CC2-40AF-B9B2-248EEC61ABFD}"/>
              </a:ext>
            </a:extLst>
          </p:cNvPr>
          <p:cNvSpPr txBox="1"/>
          <p:nvPr/>
        </p:nvSpPr>
        <p:spPr>
          <a:xfrm>
            <a:off x="4827617" y="3757156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36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D8089AC1-5E9F-48D3-BEC8-9A5EF3A48F88}"/>
              </a:ext>
            </a:extLst>
          </p:cNvPr>
          <p:cNvSpPr txBox="1"/>
          <p:nvPr/>
        </p:nvSpPr>
        <p:spPr>
          <a:xfrm>
            <a:off x="3672842" y="552312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-3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211C6FC1-3BA2-455A-B94F-CF7790814F41}"/>
              </a:ext>
            </a:extLst>
          </p:cNvPr>
          <p:cNvSpPr txBox="1"/>
          <p:nvPr/>
        </p:nvSpPr>
        <p:spPr>
          <a:xfrm>
            <a:off x="3672842" y="950224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10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80452286-6DC6-48C2-A110-6D3588A2418C}"/>
              </a:ext>
            </a:extLst>
          </p:cNvPr>
          <p:cNvSpPr txBox="1"/>
          <p:nvPr/>
        </p:nvSpPr>
        <p:spPr>
          <a:xfrm>
            <a:off x="3672842" y="1348136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16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44A4FAF4-34E0-4B3A-867B-910037CBB3DF}"/>
              </a:ext>
            </a:extLst>
          </p:cNvPr>
          <p:cNvSpPr txBox="1"/>
          <p:nvPr/>
        </p:nvSpPr>
        <p:spPr>
          <a:xfrm>
            <a:off x="3660373" y="1748246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12</a:t>
            </a:r>
          </a:p>
        </p:txBody>
      </p:sp>
      <p:sp>
        <p:nvSpPr>
          <p:cNvPr id="29" name="مربع نص 28">
            <a:extLst>
              <a:ext uri="{FF2B5EF4-FFF2-40B4-BE49-F238E27FC236}">
                <a16:creationId xmlns:a16="http://schemas.microsoft.com/office/drawing/2014/main" xmlns="" id="{045D9E09-01E5-4337-9428-4F5ACAA39C9D}"/>
              </a:ext>
            </a:extLst>
          </p:cNvPr>
          <p:cNvSpPr txBox="1"/>
          <p:nvPr/>
        </p:nvSpPr>
        <p:spPr>
          <a:xfrm>
            <a:off x="3679076" y="2148356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0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7485B887-0404-4764-A5C4-3CA1784B4B9F}"/>
              </a:ext>
            </a:extLst>
          </p:cNvPr>
          <p:cNvSpPr txBox="1"/>
          <p:nvPr/>
        </p:nvSpPr>
        <p:spPr>
          <a:xfrm>
            <a:off x="3689467" y="2532413"/>
            <a:ext cx="44888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-6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xmlns="" id="{DC6645D4-A48E-4F73-812D-7D6C24E46D91}"/>
              </a:ext>
            </a:extLst>
          </p:cNvPr>
          <p:cNvSpPr txBox="1"/>
          <p:nvPr/>
        </p:nvSpPr>
        <p:spPr>
          <a:xfrm>
            <a:off x="3697780" y="2974088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10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:a16="http://schemas.microsoft.com/office/drawing/2014/main" xmlns="" id="{292F3B4E-0B19-4D35-A951-4A3FDF5522CF}"/>
              </a:ext>
            </a:extLst>
          </p:cNvPr>
          <p:cNvSpPr txBox="1"/>
          <p:nvPr/>
        </p:nvSpPr>
        <p:spPr>
          <a:xfrm>
            <a:off x="3705743" y="3357046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16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xmlns="" id="{E532FE1F-5E3F-44FE-9899-F4FC57028955}"/>
              </a:ext>
            </a:extLst>
          </p:cNvPr>
          <p:cNvSpPr txBox="1"/>
          <p:nvPr/>
        </p:nvSpPr>
        <p:spPr>
          <a:xfrm>
            <a:off x="3697780" y="3696457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55</a:t>
            </a:r>
          </a:p>
        </p:txBody>
      </p:sp>
      <p:pic>
        <p:nvPicPr>
          <p:cNvPr id="34" name="صورة 33">
            <a:extLst>
              <a:ext uri="{FF2B5EF4-FFF2-40B4-BE49-F238E27FC236}">
                <a16:creationId xmlns:a16="http://schemas.microsoft.com/office/drawing/2014/main" xmlns="" id="{35531250-E0E2-4D2C-9A1C-54596F9C0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064" y="4364183"/>
            <a:ext cx="6244936" cy="1002532"/>
          </a:xfrm>
          <a:prstGeom prst="rect">
            <a:avLst/>
          </a:prstGeom>
        </p:spPr>
      </p:pic>
      <p:sp>
        <p:nvSpPr>
          <p:cNvPr id="35" name="مربع نص 34">
            <a:extLst>
              <a:ext uri="{FF2B5EF4-FFF2-40B4-BE49-F238E27FC236}">
                <a16:creationId xmlns:a16="http://schemas.microsoft.com/office/drawing/2014/main" xmlns="" id="{E7E4B440-11F0-4D99-9A5C-C5E0B1705ECD}"/>
              </a:ext>
            </a:extLst>
          </p:cNvPr>
          <p:cNvSpPr txBox="1"/>
          <p:nvPr/>
        </p:nvSpPr>
        <p:spPr>
          <a:xfrm>
            <a:off x="7899170" y="4665394"/>
            <a:ext cx="44888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402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618DB87D-E72E-4E0A-B24A-A17E08C73425}"/>
              </a:ext>
            </a:extLst>
          </p:cNvPr>
          <p:cNvSpPr txBox="1"/>
          <p:nvPr/>
        </p:nvSpPr>
        <p:spPr>
          <a:xfrm>
            <a:off x="5466313" y="4665394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36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:a16="http://schemas.microsoft.com/office/drawing/2014/main" xmlns="" id="{3167570C-7C50-442D-A2E1-E4084368C7F4}"/>
              </a:ext>
            </a:extLst>
          </p:cNvPr>
          <p:cNvSpPr txBox="1"/>
          <p:nvPr/>
        </p:nvSpPr>
        <p:spPr>
          <a:xfrm>
            <a:off x="2948944" y="4665394"/>
            <a:ext cx="44888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55</a:t>
            </a:r>
          </a:p>
        </p:txBody>
      </p:sp>
      <p:pic>
        <p:nvPicPr>
          <p:cNvPr id="40" name="صورة 39">
            <a:extLst>
              <a:ext uri="{FF2B5EF4-FFF2-40B4-BE49-F238E27FC236}">
                <a16:creationId xmlns:a16="http://schemas.microsoft.com/office/drawing/2014/main" xmlns="" id="{431118A4-60A3-4FEB-A03D-850617BC3E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3603" y="5573440"/>
            <a:ext cx="4144667" cy="1037345"/>
          </a:xfrm>
          <a:prstGeom prst="rect">
            <a:avLst/>
          </a:prstGeom>
        </p:spPr>
      </p:pic>
      <p:pic>
        <p:nvPicPr>
          <p:cNvPr id="42" name="صورة 41">
            <a:extLst>
              <a:ext uri="{FF2B5EF4-FFF2-40B4-BE49-F238E27FC236}">
                <a16:creationId xmlns:a16="http://schemas.microsoft.com/office/drawing/2014/main" xmlns="" id="{E7847E81-6BEC-4F0E-B020-64B34616D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4304" y="5777742"/>
            <a:ext cx="678618" cy="628738"/>
          </a:xfrm>
          <a:prstGeom prst="rect">
            <a:avLst/>
          </a:prstGeom>
        </p:spPr>
      </p:pic>
      <p:pic>
        <p:nvPicPr>
          <p:cNvPr id="44" name="صورة 43">
            <a:extLst>
              <a:ext uri="{FF2B5EF4-FFF2-40B4-BE49-F238E27FC236}">
                <a16:creationId xmlns:a16="http://schemas.microsoft.com/office/drawing/2014/main" xmlns="" id="{93E1B6A4-6094-4B2F-A25A-FD06B0542B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8541" y="5758690"/>
            <a:ext cx="625841" cy="647790"/>
          </a:xfrm>
          <a:prstGeom prst="rect">
            <a:avLst/>
          </a:prstGeom>
        </p:spPr>
      </p:pic>
      <p:sp>
        <p:nvSpPr>
          <p:cNvPr id="45" name="مربع نص 44">
            <a:extLst>
              <a:ext uri="{FF2B5EF4-FFF2-40B4-BE49-F238E27FC236}">
                <a16:creationId xmlns:a16="http://schemas.microsoft.com/office/drawing/2014/main" xmlns="" id="{37CEAC59-18F9-4FF7-86DD-1EE7727FDCF2}"/>
              </a:ext>
            </a:extLst>
          </p:cNvPr>
          <p:cNvSpPr txBox="1"/>
          <p:nvPr/>
        </p:nvSpPr>
        <p:spPr>
          <a:xfrm>
            <a:off x="7364795" y="5899705"/>
            <a:ext cx="38030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5</a:t>
            </a:r>
          </a:p>
        </p:txBody>
      </p:sp>
      <p:sp>
        <p:nvSpPr>
          <p:cNvPr id="46" name="مربع نص 45">
            <a:extLst>
              <a:ext uri="{FF2B5EF4-FFF2-40B4-BE49-F238E27FC236}">
                <a16:creationId xmlns:a16="http://schemas.microsoft.com/office/drawing/2014/main" xmlns="" id="{95412685-BBF6-4E24-9078-FA166A2C892C}"/>
              </a:ext>
            </a:extLst>
          </p:cNvPr>
          <p:cNvSpPr txBox="1"/>
          <p:nvPr/>
        </p:nvSpPr>
        <p:spPr>
          <a:xfrm>
            <a:off x="4910919" y="5909231"/>
            <a:ext cx="38030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2</a:t>
            </a:r>
          </a:p>
        </p:txBody>
      </p:sp>
      <p:pic>
        <p:nvPicPr>
          <p:cNvPr id="48" name="صورة 47">
            <a:extLst>
              <a:ext uri="{FF2B5EF4-FFF2-40B4-BE49-F238E27FC236}">
                <a16:creationId xmlns:a16="http://schemas.microsoft.com/office/drawing/2014/main" xmlns="" id="{FC948581-C190-40BD-B8AD-8D3DCDCEA8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0059" y="11986"/>
            <a:ext cx="1450040" cy="595907"/>
          </a:xfrm>
          <a:prstGeom prst="rect">
            <a:avLst/>
          </a:prstGeom>
        </p:spPr>
      </p:pic>
      <p:pic>
        <p:nvPicPr>
          <p:cNvPr id="49" name="صورة 48">
            <a:extLst>
              <a:ext uri="{FF2B5EF4-FFF2-40B4-BE49-F238E27FC236}">
                <a16:creationId xmlns:a16="http://schemas.microsoft.com/office/drawing/2014/main" xmlns="" id="{60AB81FB-DFE2-42D0-B6CC-90C9864C17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585" y="607893"/>
            <a:ext cx="2863913" cy="1072401"/>
          </a:xfrm>
          <a:prstGeom prst="rect">
            <a:avLst/>
          </a:prstGeom>
        </p:spPr>
      </p:pic>
      <p:pic>
        <p:nvPicPr>
          <p:cNvPr id="51" name="صورة 50">
            <a:extLst>
              <a:ext uri="{FF2B5EF4-FFF2-40B4-BE49-F238E27FC236}">
                <a16:creationId xmlns:a16="http://schemas.microsoft.com/office/drawing/2014/main" xmlns="" id="{AD63368F-26AC-430A-B988-F64C0BDE9D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7057" y="1899966"/>
            <a:ext cx="3063989" cy="1002532"/>
          </a:xfrm>
          <a:prstGeom prst="rect">
            <a:avLst/>
          </a:prstGeom>
        </p:spPr>
      </p:pic>
      <p:pic>
        <p:nvPicPr>
          <p:cNvPr id="53" name="صورة 52">
            <a:extLst>
              <a:ext uri="{FF2B5EF4-FFF2-40B4-BE49-F238E27FC236}">
                <a16:creationId xmlns:a16="http://schemas.microsoft.com/office/drawing/2014/main" xmlns="" id="{E3CD4768-740A-4610-A3FD-B5268A11AD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9099" y="2946379"/>
            <a:ext cx="2683144" cy="839491"/>
          </a:xfrm>
          <a:prstGeom prst="rect">
            <a:avLst/>
          </a:prstGeom>
        </p:spPr>
      </p:pic>
      <p:pic>
        <p:nvPicPr>
          <p:cNvPr id="55" name="صورة 54">
            <a:extLst>
              <a:ext uri="{FF2B5EF4-FFF2-40B4-BE49-F238E27FC236}">
                <a16:creationId xmlns:a16="http://schemas.microsoft.com/office/drawing/2014/main" xmlns="" id="{A7E40A05-F7EA-4259-A8B0-1DA7F0BEF4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2430" y="3904845"/>
            <a:ext cx="1617996" cy="109694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56" name="مربع نص 55">
                <a:extLst>
                  <a:ext uri="{FF2B5EF4-FFF2-40B4-BE49-F238E27FC236}">
                    <a16:creationId xmlns:a16="http://schemas.microsoft.com/office/drawing/2014/main" id="{6FB9470E-D301-4600-BE98-D22AC933804C}"/>
                  </a:ext>
                </a:extLst>
              </p:cNvPr>
              <p:cNvSpPr txBox="1"/>
              <p:nvPr/>
            </p:nvSpPr>
            <p:spPr>
              <a:xfrm>
                <a:off x="2870668" y="5065504"/>
                <a:ext cx="6040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ر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</m:oMath>
                </a14:m>
                <a:endParaRPr lang="ar-SA" dirty="0"/>
              </a:p>
            </p:txBody>
          </p:sp>
        </mc:Choice>
        <mc:Fallback>
          <p:sp>
            <p:nvSpPr>
              <p:cNvPr id="56" name="مربع نص 55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6FB9470E-D301-4600-BE98-D22AC9338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002" y="5065504"/>
                <a:ext cx="453035" cy="369332"/>
              </a:xfrm>
              <a:prstGeom prst="rect">
                <a:avLst/>
              </a:prstGeom>
              <a:blipFill>
                <a:blip r:embed="rId11"/>
                <a:stretch>
                  <a:fillRect t="-9836" r="-8081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مربع نص 56">
            <a:extLst>
              <a:ext uri="{FF2B5EF4-FFF2-40B4-BE49-F238E27FC236}">
                <a16:creationId xmlns:a16="http://schemas.microsoft.com/office/drawing/2014/main" xmlns="" id="{720C61DD-F3CF-4ED3-84E5-0047056A83AF}"/>
              </a:ext>
            </a:extLst>
          </p:cNvPr>
          <p:cNvSpPr txBox="1"/>
          <p:nvPr/>
        </p:nvSpPr>
        <p:spPr>
          <a:xfrm>
            <a:off x="1620982" y="5065504"/>
            <a:ext cx="61098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-0.88</a:t>
            </a:r>
          </a:p>
        </p:txBody>
      </p:sp>
    </p:spTree>
    <p:extLst>
      <p:ext uri="{BB962C8B-B14F-4D97-AF65-F5344CB8AC3E}">
        <p14:creationId xmlns:p14="http://schemas.microsoft.com/office/powerpoint/2010/main" xmlns="" val="2238053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8" grpId="0"/>
      <p:bldP spid="45" grpId="0"/>
      <p:bldP spid="46" grpId="0"/>
      <p:bldP spid="56" grpId="0" animBg="1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9030F448-74F2-4624-9983-C2F99A371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437" y="202932"/>
            <a:ext cx="1428950" cy="533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5C7DD0D0-9260-487E-A5D4-74C97274A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6036" y="898820"/>
            <a:ext cx="5527964" cy="331573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029B0B88-D7E1-4882-A3BB-5837EE8E2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665" y="4667352"/>
            <a:ext cx="4144667" cy="1037345"/>
          </a:xfrm>
          <a:prstGeom prst="rect">
            <a:avLst/>
          </a:prstGeom>
        </p:spPr>
      </p:pic>
      <p:cxnSp>
        <p:nvCxnSpPr>
          <p:cNvPr id="9" name="رابط مستقيم 8">
            <a:extLst>
              <a:ext uri="{FF2B5EF4-FFF2-40B4-BE49-F238E27FC236}">
                <a16:creationId xmlns:a16="http://schemas.microsoft.com/office/drawing/2014/main" xmlns="" id="{C299CD1C-00FB-4837-9093-D1FED075B5F8}"/>
              </a:ext>
            </a:extLst>
          </p:cNvPr>
          <p:cNvCxnSpPr/>
          <p:nvPr/>
        </p:nvCxnSpPr>
        <p:spPr>
          <a:xfrm>
            <a:off x="3541222" y="58190"/>
            <a:ext cx="0" cy="67998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7655365E-FFD9-4593-A53A-E413A5AF9C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0802" y="4839115"/>
            <a:ext cx="643169" cy="619211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D506AD0B-12F8-4502-89D7-787D5D2738AA}"/>
              </a:ext>
            </a:extLst>
          </p:cNvPr>
          <p:cNvSpPr txBox="1"/>
          <p:nvPr/>
        </p:nvSpPr>
        <p:spPr>
          <a:xfrm>
            <a:off x="4679440" y="4940237"/>
            <a:ext cx="64316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22</a:t>
            </a: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366414ED-E0FA-479D-A5F2-E81DF91BA2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8313" y="4815298"/>
            <a:ext cx="643169" cy="666843"/>
          </a:xfrm>
          <a:prstGeom prst="rect">
            <a:avLst/>
          </a:prstGeom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7EB97771-C53A-4A28-BE5D-6ABAF9F511CB}"/>
              </a:ext>
            </a:extLst>
          </p:cNvPr>
          <p:cNvSpPr txBox="1"/>
          <p:nvPr/>
        </p:nvSpPr>
        <p:spPr>
          <a:xfrm>
            <a:off x="7092865" y="5001357"/>
            <a:ext cx="5967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4</a:t>
            </a: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5761D431-00A8-4F7B-A1A5-C3EFDE44BF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0693" y="1"/>
            <a:ext cx="1450040" cy="595907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BC959662-A2CB-4ACF-9DF1-F1DD7CA0BB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331" y="595908"/>
            <a:ext cx="2863913" cy="1072401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943C22E3-183C-447F-AF75-B37ADE8463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342" y="2035191"/>
            <a:ext cx="3320891" cy="782825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xmlns="" id="{AF57307E-AA9D-4B58-B642-7FABD5EC46E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4415" y="2963941"/>
            <a:ext cx="2696648" cy="930118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xmlns="" id="{DE622B0C-BFB6-4514-A0B0-1BEB92199B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9660" y="4039985"/>
            <a:ext cx="1632107" cy="114636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مربع نص 22">
                <a:extLst>
                  <a:ext uri="{FF2B5EF4-FFF2-40B4-BE49-F238E27FC236}">
                    <a16:creationId xmlns:a16="http://schemas.microsoft.com/office/drawing/2014/main" id="{B179F1FF-6DED-4CFF-B274-97F3B55ED7A7}"/>
                  </a:ext>
                </a:extLst>
              </p:cNvPr>
              <p:cNvSpPr txBox="1"/>
              <p:nvPr/>
            </p:nvSpPr>
            <p:spPr>
              <a:xfrm>
                <a:off x="3812495" y="5297474"/>
                <a:ext cx="604047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ر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</m:oMath>
                </a14:m>
                <a:endParaRPr lang="ar-SA" dirty="0"/>
              </a:p>
            </p:txBody>
          </p:sp>
        </mc:Choice>
        <mc:Fallback>
          <p:sp>
            <p:nvSpPr>
              <p:cNvPr id="23" name="مربع نص 2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179F1FF-6DED-4CFF-B274-97F3B55ED7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9372" y="5297474"/>
                <a:ext cx="453035" cy="369332"/>
              </a:xfrm>
              <a:prstGeom prst="rect">
                <a:avLst/>
              </a:prstGeom>
              <a:blipFill>
                <a:blip r:embed="rId12"/>
                <a:stretch>
                  <a:fillRect t="-8197" r="-9091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7CCE87FA-973F-4F36-863D-47ED5F4736EF}"/>
              </a:ext>
            </a:extLst>
          </p:cNvPr>
          <p:cNvSpPr txBox="1"/>
          <p:nvPr/>
        </p:nvSpPr>
        <p:spPr>
          <a:xfrm>
            <a:off x="2345730" y="5301846"/>
            <a:ext cx="63936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0.94</a:t>
            </a:r>
          </a:p>
        </p:txBody>
      </p:sp>
    </p:spTree>
    <p:extLst>
      <p:ext uri="{BB962C8B-B14F-4D97-AF65-F5344CB8AC3E}">
        <p14:creationId xmlns:p14="http://schemas.microsoft.com/office/powerpoint/2010/main" xmlns="" val="82227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3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386B3A4E-E5B6-4EEE-BD2F-159B3C6E0BFC}"/>
              </a:ext>
            </a:extLst>
          </p:cNvPr>
          <p:cNvSpPr/>
          <p:nvPr/>
        </p:nvSpPr>
        <p:spPr>
          <a:xfrm>
            <a:off x="2799312" y="365760"/>
            <a:ext cx="3778135" cy="125522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dirty="0"/>
              <a:t>مهمة تقويمية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4D01448E-2A46-4165-910C-61034AD82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07" y="2021067"/>
            <a:ext cx="8694586" cy="29904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مربع نص 21"/>
          <p:cNvSpPr txBox="1"/>
          <p:nvPr/>
        </p:nvSpPr>
        <p:spPr>
          <a:xfrm>
            <a:off x="2857488" y="1357298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400" dirty="0" smtClean="0">
                <a:hlinkClick r:id="rId3"/>
              </a:rPr>
              <a:t>عروض رياضيات </a:t>
            </a:r>
            <a:r>
              <a:rPr lang="ar-SA" sz="400" dirty="0" err="1" smtClean="0">
                <a:hlinkClick r:id="rId3"/>
              </a:rPr>
              <a:t>بوربوينت</a:t>
            </a:r>
            <a:r>
              <a:rPr lang="ar-SA" sz="400" dirty="0" smtClean="0">
                <a:hlinkClick r:id="rId3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:p14="http://schemas.microsoft.com/office/powerpoint/2010/main" xmlns="" val="4055078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126</Words>
  <Application>Microsoft Office PowerPoint</Application>
  <PresentationFormat>عرض على الشاشة (3:4)‏</PresentationFormat>
  <Paragraphs>92</Paragraphs>
  <Slides>9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9</vt:i4>
      </vt:variant>
    </vt:vector>
  </HeadingPairs>
  <TitlesOfParts>
    <vt:vector size="10" baseType="lpstr">
      <vt:lpstr>سمة Office</vt:lpstr>
      <vt:lpstr> معامل ارتباط بيرسون</vt:lpstr>
      <vt:lpstr>الشريحة 2</vt:lpstr>
      <vt:lpstr>معامل ارتباط بيرسون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لدرس معامل ارتباط بيرسون - الصف العاشر الأساسي</dc:title>
  <dc:subject>عرض بوربوينت الصف العاشر الفصل الدراسي الأل عرض بوربوينت لدرس معامل ارتباط بيرسون - الصف العاشر الأساسي</dc:subject>
  <dc:creator>داود ابو مويس</dc:creator>
  <cp:keywords>عرض بوربوينت; رياضيات</cp:keywords>
  <dc:description>عرض بوربوينت الفل الاول رياضيات للصف العاشر - عرض بوربوينت لدرس معامل ارتباط بيرسون - الصف العاشر الأساسي</dc:description>
  <cp:lastModifiedBy>الملتقى التربوي</cp:lastModifiedBy>
  <dcterms:created xsi:type="dcterms:W3CDTF">2020-12-23T01:57:55Z</dcterms:created>
  <dcterms:modified xsi:type="dcterms:W3CDTF">2020-12-23T02:37:32Z</dcterms:modified>
  <cp:category>امتحان، تعليم، اختبار، ورقة عمل; الفصل الدراسي الأول</cp:category>
</cp:coreProperties>
</file>