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7BECEA-B715-469D-B7DF-9F7CDEAA066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8F7EA674-40F0-4D00-9EE3-68D6D60C3987}">
      <dgm:prSet phldrT="[نص]" custT="1"/>
      <dgm:spPr/>
      <dgm:t>
        <a:bodyPr/>
        <a:lstStyle/>
        <a:p>
          <a:pPr algn="r" rtl="1"/>
          <a:r>
            <a:rPr lang="ar-SA" sz="3600" dirty="0"/>
            <a:t>1) التعرف على معامل ارتباط </a:t>
          </a:r>
          <a:r>
            <a:rPr lang="ar-SA" sz="3600" dirty="0" err="1"/>
            <a:t>سبيرمان</a:t>
          </a:r>
          <a:endParaRPr lang="ar-SA" sz="3600" dirty="0"/>
        </a:p>
      </dgm:t>
    </dgm:pt>
    <dgm:pt modelId="{2885089B-61CE-43F8-94DB-D98EAF29869C}" type="par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EF395AEF-4925-4295-A7CF-704C105E054E}" type="sibTrans" cxnId="{FD96540C-C0B6-4BCB-990D-F4B91C6CCD3E}">
      <dgm:prSet/>
      <dgm:spPr/>
      <dgm:t>
        <a:bodyPr/>
        <a:lstStyle/>
        <a:p>
          <a:pPr rtl="1"/>
          <a:endParaRPr lang="ar-SA"/>
        </a:p>
      </dgm:t>
    </dgm:pt>
    <dgm:pt modelId="{DCECD8A0-762B-4BB1-ACCF-3C2AA357B7B0}">
      <dgm:prSet phldrT="[نص]" custT="1"/>
      <dgm:spPr/>
      <dgm:t>
        <a:bodyPr/>
        <a:lstStyle/>
        <a:p>
          <a:pPr algn="r" rtl="1"/>
          <a:r>
            <a:rPr lang="ar-SA" sz="3600" dirty="0"/>
            <a:t>2) كيفية حساب معامل ارتباط </a:t>
          </a:r>
          <a:r>
            <a:rPr lang="ar-SA" sz="3600" dirty="0" err="1"/>
            <a:t>سبيرمان</a:t>
          </a:r>
          <a:endParaRPr lang="ar-SA" sz="3600" dirty="0"/>
        </a:p>
      </dgm:t>
    </dgm:pt>
    <dgm:pt modelId="{C6A17140-5788-48A8-B146-3BBF895B805F}" type="par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A638C212-1581-4C7D-887F-80BA4F89DF2D}" type="sibTrans" cxnId="{A6A6C992-5B34-4B0C-A111-4D04D03F2A70}">
      <dgm:prSet/>
      <dgm:spPr/>
      <dgm:t>
        <a:bodyPr/>
        <a:lstStyle/>
        <a:p>
          <a:pPr rtl="1"/>
          <a:endParaRPr lang="ar-SA"/>
        </a:p>
      </dgm:t>
    </dgm:pt>
    <dgm:pt modelId="{380AFAB5-407C-4245-ACD1-4E9FB3CFD5BB}" type="pres">
      <dgm:prSet presAssocID="{977BECEA-B715-469D-B7DF-9F7CDEAA066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7A956A59-51A5-4810-863C-DC3AE6BE8F6B}" type="pres">
      <dgm:prSet presAssocID="{8F7EA674-40F0-4D00-9EE3-68D6D60C3987}" presName="parentLin" presStyleCnt="0"/>
      <dgm:spPr/>
    </dgm:pt>
    <dgm:pt modelId="{2F68EE6C-2B8D-41B7-8336-A235743A609C}" type="pres">
      <dgm:prSet presAssocID="{8F7EA674-40F0-4D00-9EE3-68D6D60C3987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C6EEDB0-B28D-4739-9843-156FED7840FD}" type="pres">
      <dgm:prSet presAssocID="{8F7EA674-40F0-4D00-9EE3-68D6D60C3987}" presName="parentText" presStyleLbl="node1" presStyleIdx="0" presStyleCnt="2" custScaleX="10634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2CCC927-137D-4A50-B07E-2ACD3B905201}" type="pres">
      <dgm:prSet presAssocID="{8F7EA674-40F0-4D00-9EE3-68D6D60C3987}" presName="negativeSpace" presStyleCnt="0"/>
      <dgm:spPr/>
    </dgm:pt>
    <dgm:pt modelId="{B4C5B69C-8D56-409A-BEDD-B0FFF709B196}" type="pres">
      <dgm:prSet presAssocID="{8F7EA674-40F0-4D00-9EE3-68D6D60C3987}" presName="childText" presStyleLbl="conFgAcc1" presStyleIdx="0" presStyleCnt="2">
        <dgm:presLayoutVars>
          <dgm:bulletEnabled val="1"/>
        </dgm:presLayoutVars>
      </dgm:prSet>
      <dgm:spPr/>
    </dgm:pt>
    <dgm:pt modelId="{0F63AC74-8F16-4125-A92B-7C19D33EF33A}" type="pres">
      <dgm:prSet presAssocID="{EF395AEF-4925-4295-A7CF-704C105E054E}" presName="spaceBetweenRectangles" presStyleCnt="0"/>
      <dgm:spPr/>
    </dgm:pt>
    <dgm:pt modelId="{F96A0BEC-761F-4F09-BB05-D2164C0CB1A9}" type="pres">
      <dgm:prSet presAssocID="{DCECD8A0-762B-4BB1-ACCF-3C2AA357B7B0}" presName="parentLin" presStyleCnt="0"/>
      <dgm:spPr/>
    </dgm:pt>
    <dgm:pt modelId="{6B2826DD-A2B7-4B2B-BC33-D4A076DFB1A2}" type="pres">
      <dgm:prSet presAssocID="{DCECD8A0-762B-4BB1-ACCF-3C2AA357B7B0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4B08CE6-782C-4938-8E69-E881D5D5052D}" type="pres">
      <dgm:prSet presAssocID="{DCECD8A0-762B-4BB1-ACCF-3C2AA357B7B0}" presName="parentText" presStyleLbl="node1" presStyleIdx="1" presStyleCnt="2" custScaleX="10515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11DC2A4-D04C-486F-95E0-BED9354F52B6}" type="pres">
      <dgm:prSet presAssocID="{DCECD8A0-762B-4BB1-ACCF-3C2AA357B7B0}" presName="negativeSpace" presStyleCnt="0"/>
      <dgm:spPr/>
    </dgm:pt>
    <dgm:pt modelId="{05CCF11C-646B-4B6E-8FA6-70FA32C90C65}" type="pres">
      <dgm:prSet presAssocID="{DCECD8A0-762B-4BB1-ACCF-3C2AA357B7B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A0BED997-4F40-402F-8CB5-FEB485D0945A}" type="presOf" srcId="{DCECD8A0-762B-4BB1-ACCF-3C2AA357B7B0}" destId="{6B2826DD-A2B7-4B2B-BC33-D4A076DFB1A2}" srcOrd="0" destOrd="0" presId="urn:microsoft.com/office/officeart/2005/8/layout/list1"/>
    <dgm:cxn modelId="{FD96540C-C0B6-4BCB-990D-F4B91C6CCD3E}" srcId="{977BECEA-B715-469D-B7DF-9F7CDEAA0661}" destId="{8F7EA674-40F0-4D00-9EE3-68D6D60C3987}" srcOrd="0" destOrd="0" parTransId="{2885089B-61CE-43F8-94DB-D98EAF29869C}" sibTransId="{EF395AEF-4925-4295-A7CF-704C105E054E}"/>
    <dgm:cxn modelId="{37D25101-BBEB-477D-99AB-A42ECD69C3F6}" type="presOf" srcId="{DCECD8A0-762B-4BB1-ACCF-3C2AA357B7B0}" destId="{74B08CE6-782C-4938-8E69-E881D5D5052D}" srcOrd="1" destOrd="0" presId="urn:microsoft.com/office/officeart/2005/8/layout/list1"/>
    <dgm:cxn modelId="{A6A6C992-5B34-4B0C-A111-4D04D03F2A70}" srcId="{977BECEA-B715-469D-B7DF-9F7CDEAA0661}" destId="{DCECD8A0-762B-4BB1-ACCF-3C2AA357B7B0}" srcOrd="1" destOrd="0" parTransId="{C6A17140-5788-48A8-B146-3BBF895B805F}" sibTransId="{A638C212-1581-4C7D-887F-80BA4F89DF2D}"/>
    <dgm:cxn modelId="{208B83C2-B4A0-4B41-8BB4-21C45114B9C1}" type="presOf" srcId="{8F7EA674-40F0-4D00-9EE3-68D6D60C3987}" destId="{7C6EEDB0-B28D-4739-9843-156FED7840FD}" srcOrd="1" destOrd="0" presId="urn:microsoft.com/office/officeart/2005/8/layout/list1"/>
    <dgm:cxn modelId="{816CB4AB-3611-46BA-B906-89AB067822EE}" type="presOf" srcId="{8F7EA674-40F0-4D00-9EE3-68D6D60C3987}" destId="{2F68EE6C-2B8D-41B7-8336-A235743A609C}" srcOrd="0" destOrd="0" presId="urn:microsoft.com/office/officeart/2005/8/layout/list1"/>
    <dgm:cxn modelId="{CE99251A-9DE4-4091-A059-1EA4043ABDC2}" type="presOf" srcId="{977BECEA-B715-469D-B7DF-9F7CDEAA0661}" destId="{380AFAB5-407C-4245-ACD1-4E9FB3CFD5BB}" srcOrd="0" destOrd="0" presId="urn:microsoft.com/office/officeart/2005/8/layout/list1"/>
    <dgm:cxn modelId="{8C1B878C-2894-449F-B09F-0EDAB9CA6751}" type="presParOf" srcId="{380AFAB5-407C-4245-ACD1-4E9FB3CFD5BB}" destId="{7A956A59-51A5-4810-863C-DC3AE6BE8F6B}" srcOrd="0" destOrd="0" presId="urn:microsoft.com/office/officeart/2005/8/layout/list1"/>
    <dgm:cxn modelId="{4FEE7D19-9D6B-4B30-BC58-4FCF1024A9DC}" type="presParOf" srcId="{7A956A59-51A5-4810-863C-DC3AE6BE8F6B}" destId="{2F68EE6C-2B8D-41B7-8336-A235743A609C}" srcOrd="0" destOrd="0" presId="urn:microsoft.com/office/officeart/2005/8/layout/list1"/>
    <dgm:cxn modelId="{06E99E25-379D-47D4-B5B6-BB43FB709D76}" type="presParOf" srcId="{7A956A59-51A5-4810-863C-DC3AE6BE8F6B}" destId="{7C6EEDB0-B28D-4739-9843-156FED7840FD}" srcOrd="1" destOrd="0" presId="urn:microsoft.com/office/officeart/2005/8/layout/list1"/>
    <dgm:cxn modelId="{434DFA08-2C1C-452D-AC26-B58509D1077C}" type="presParOf" srcId="{380AFAB5-407C-4245-ACD1-4E9FB3CFD5BB}" destId="{A2CCC927-137D-4A50-B07E-2ACD3B905201}" srcOrd="1" destOrd="0" presId="urn:microsoft.com/office/officeart/2005/8/layout/list1"/>
    <dgm:cxn modelId="{ECB4F8C4-1E50-4583-932E-8FE164BAF95B}" type="presParOf" srcId="{380AFAB5-407C-4245-ACD1-4E9FB3CFD5BB}" destId="{B4C5B69C-8D56-409A-BEDD-B0FFF709B196}" srcOrd="2" destOrd="0" presId="urn:microsoft.com/office/officeart/2005/8/layout/list1"/>
    <dgm:cxn modelId="{F730B58E-6EF3-462A-B89F-0C8E4EAED14C}" type="presParOf" srcId="{380AFAB5-407C-4245-ACD1-4E9FB3CFD5BB}" destId="{0F63AC74-8F16-4125-A92B-7C19D33EF33A}" srcOrd="3" destOrd="0" presId="urn:microsoft.com/office/officeart/2005/8/layout/list1"/>
    <dgm:cxn modelId="{9732BE14-19CC-4065-AEAD-A40F9DDCEE41}" type="presParOf" srcId="{380AFAB5-407C-4245-ACD1-4E9FB3CFD5BB}" destId="{F96A0BEC-761F-4F09-BB05-D2164C0CB1A9}" srcOrd="4" destOrd="0" presId="urn:microsoft.com/office/officeart/2005/8/layout/list1"/>
    <dgm:cxn modelId="{CEF24187-24C9-41AE-BFDE-0F02E9A4EACB}" type="presParOf" srcId="{F96A0BEC-761F-4F09-BB05-D2164C0CB1A9}" destId="{6B2826DD-A2B7-4B2B-BC33-D4A076DFB1A2}" srcOrd="0" destOrd="0" presId="urn:microsoft.com/office/officeart/2005/8/layout/list1"/>
    <dgm:cxn modelId="{4F8B9E66-1E7F-4D83-B044-74CEA95AC183}" type="presParOf" srcId="{F96A0BEC-761F-4F09-BB05-D2164C0CB1A9}" destId="{74B08CE6-782C-4938-8E69-E881D5D5052D}" srcOrd="1" destOrd="0" presId="urn:microsoft.com/office/officeart/2005/8/layout/list1"/>
    <dgm:cxn modelId="{0B2AB9F6-32C5-4245-A1E5-17A685095687}" type="presParOf" srcId="{380AFAB5-407C-4245-ACD1-4E9FB3CFD5BB}" destId="{511DC2A4-D04C-486F-95E0-BED9354F52B6}" srcOrd="5" destOrd="0" presId="urn:microsoft.com/office/officeart/2005/8/layout/list1"/>
    <dgm:cxn modelId="{50FB8985-9963-4BCD-AFCF-FABE441C4AE4}" type="presParOf" srcId="{380AFAB5-407C-4245-ACD1-4E9FB3CFD5BB}" destId="{05CCF11C-646B-4B6E-8FA6-70FA32C90C65}" srcOrd="6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1E5F7-25BC-458D-A4D2-A18A4BFD5093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5F0EA-CADB-456A-BDCA-D72892A1BBB2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&amp;level=10&amp;semester=1&amp;subject=2&amp;type=2&amp;submit=submi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0&amp;semester=1&amp;subject=2&amp;type=2&amp;submit=submit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list&amp;level=10&amp;semester=1&amp;subject=2&amp;type=2&amp;submit=submi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A8DB9CD9-59B1-4D73-BC4C-98796A48EF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874A6A9-41FF-4E33-AFA8-F9F81436A5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29" y="0"/>
            <a:ext cx="9143771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11">
            <a:extLst>
              <a:ext uri="{FF2B5EF4-FFF2-40B4-BE49-F238E27FC236}">
                <a16:creationId xmlns="" xmlns:a16="http://schemas.microsoft.com/office/drawing/2014/main" id="{721D730E-1F97-4071-B143-B05E6D2599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77552" y="3985"/>
            <a:ext cx="7329574" cy="6858000"/>
            <a:chOff x="1303402" y="3985"/>
            <a:chExt cx="9772765" cy="6858000"/>
          </a:xfrm>
        </p:grpSpPr>
        <p:sp>
          <p:nvSpPr>
            <p:cNvPr id="20" name="Freeform: Shape 12">
              <a:extLst>
                <a:ext uri="{FF2B5EF4-FFF2-40B4-BE49-F238E27FC236}">
                  <a16:creationId xmlns="" xmlns:a16="http://schemas.microsoft.com/office/drawing/2014/main" id="{B3849C6A-9EE5-4604-8EAE-DD4796B79D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13">
              <a:extLst>
                <a:ext uri="{FF2B5EF4-FFF2-40B4-BE49-F238E27FC236}">
                  <a16:creationId xmlns="" xmlns:a16="http://schemas.microsoft.com/office/drawing/2014/main" id="{308677BE-069B-4A4D-8732-E26B6EF567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Freeform: Shape 14">
              <a:extLst>
                <a:ext uri="{FF2B5EF4-FFF2-40B4-BE49-F238E27FC236}">
                  <a16:creationId xmlns="" xmlns:a16="http://schemas.microsoft.com/office/drawing/2014/main" id="{9A9A575B-DD07-4388-963B-0AF3FDDCF3C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D55285E4-21EB-4EC1-AB8E-36E881E899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="" xmlns:a16="http://schemas.microsoft.com/office/drawing/2014/main" id="{6A0C77B5-3FAA-4D4F-9555-89D751608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="" xmlns:a16="http://schemas.microsoft.com/office/drawing/2014/main" id="{5F0C96D1-A8B7-4C8E-9997-D823FD1591F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="" xmlns:a16="http://schemas.microsoft.com/office/drawing/2014/main" id="{DA46556D-445B-4CD0-87A0-02A30BD1B15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8DABC20B-30CE-434B-A3E3-5F976A795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1797" y="1764407"/>
            <a:ext cx="4320635" cy="2310312"/>
          </a:xfrm>
        </p:spPr>
        <p:txBody>
          <a:bodyPr>
            <a:normAutofit/>
          </a:bodyPr>
          <a:lstStyle/>
          <a:p>
            <a:r>
              <a:rPr lang="ar-SA" sz="5200" dirty="0">
                <a:solidFill>
                  <a:schemeClr val="tx2"/>
                </a:solidFill>
              </a:rPr>
              <a:t>معامل ارتباط </a:t>
            </a:r>
            <a:r>
              <a:rPr lang="ar-SA" sz="5200" dirty="0" err="1">
                <a:solidFill>
                  <a:schemeClr val="tx2"/>
                </a:solidFill>
              </a:rPr>
              <a:t>سبيرمان</a:t>
            </a:r>
            <a:endParaRPr lang="ar-SA" sz="5200" dirty="0">
              <a:solidFill>
                <a:schemeClr val="tx2"/>
              </a:solidFill>
            </a:endParaRP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41E51F7A-D73F-4D6C-9121-E087FFB1A4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1797" y="4165153"/>
            <a:ext cx="4320635" cy="682079"/>
          </a:xfrm>
        </p:spPr>
        <p:txBody>
          <a:bodyPr>
            <a:normAutofit/>
          </a:bodyPr>
          <a:lstStyle/>
          <a:p>
            <a:r>
              <a:rPr lang="ar-SA">
                <a:solidFill>
                  <a:schemeClr val="tx2"/>
                </a:solidFill>
              </a:rPr>
              <a:t>المعلمة تهاني عبد الله</a:t>
            </a:r>
          </a:p>
        </p:txBody>
      </p:sp>
    </p:spTree>
    <p:extLst>
      <p:ext uri="{BB962C8B-B14F-4D97-AF65-F5344CB8AC3E}">
        <p14:creationId xmlns="" xmlns:p14="http://schemas.microsoft.com/office/powerpoint/2010/main" val="128501181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="" xmlns:a16="http://schemas.microsoft.com/office/drawing/2014/main" id="{2D94080D-6690-4B75-8726-5773565E940B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687680767"/>
              </p:ext>
            </p:extLst>
          </p:nvPr>
        </p:nvGraphicFramePr>
        <p:xfrm>
          <a:off x="56112" y="1845426"/>
          <a:ext cx="8977745" cy="4367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CCAF6303-F675-4645-BCF9-7AD608F192A9}"/>
              </a:ext>
            </a:extLst>
          </p:cNvPr>
          <p:cNvSpPr txBox="1"/>
          <p:nvPr/>
        </p:nvSpPr>
        <p:spPr>
          <a:xfrm>
            <a:off x="6240780" y="282633"/>
            <a:ext cx="2412769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الأهداف</a:t>
            </a:r>
            <a:endParaRPr lang="ar-SA" sz="6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44888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0146EC36-E0CE-4022-9DC7-F9F1C5C91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442" y="0"/>
            <a:ext cx="6779593" cy="310064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162F5F2F-AA47-4C97-BF8A-8CA32B669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362" y="3100648"/>
            <a:ext cx="6523754" cy="3757352"/>
          </a:xfrm>
          <a:prstGeom prst="rect">
            <a:avLst/>
          </a:prstGeom>
        </p:spPr>
      </p:pic>
      <p:sp>
        <p:nvSpPr>
          <p:cNvPr id="10" name="مستطيل: مشطوف الحواف 9">
            <a:extLst>
              <a:ext uri="{FF2B5EF4-FFF2-40B4-BE49-F238E27FC236}">
                <a16:creationId xmlns="" xmlns:a16="http://schemas.microsoft.com/office/drawing/2014/main" id="{920C899D-11EF-4DBA-A089-1C8C01B5559C}"/>
              </a:ext>
            </a:extLst>
          </p:cNvPr>
          <p:cNvSpPr/>
          <p:nvPr/>
        </p:nvSpPr>
        <p:spPr>
          <a:xfrm>
            <a:off x="7886700" y="174568"/>
            <a:ext cx="1178329" cy="76477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نشاط 1</a:t>
            </a:r>
            <a:endParaRPr lang="ar-SA" sz="3200" dirty="0"/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324CCD92-8A5A-4738-BFEF-6F31B659D9AF}"/>
              </a:ext>
            </a:extLst>
          </p:cNvPr>
          <p:cNvSpPr txBox="1"/>
          <p:nvPr/>
        </p:nvSpPr>
        <p:spPr>
          <a:xfrm>
            <a:off x="1" y="3491347"/>
            <a:ext cx="1633451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C00000"/>
                </a:solidFill>
              </a:rPr>
              <a:t>لا ، لأنه لا يوجد بيانات عددية للمتغيرين س و ص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D4349D96-77D8-4DB0-A98B-330D4353635D}"/>
              </a:ext>
            </a:extLst>
          </p:cNvPr>
          <p:cNvSpPr txBox="1"/>
          <p:nvPr/>
        </p:nvSpPr>
        <p:spPr>
          <a:xfrm>
            <a:off x="4962699" y="5777345"/>
            <a:ext cx="5424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الثاني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8CC4446A-F4C5-4BB5-9F67-4FB70142A6F0}"/>
              </a:ext>
            </a:extLst>
          </p:cNvPr>
          <p:cNvSpPr txBox="1"/>
          <p:nvPr/>
        </p:nvSpPr>
        <p:spPr>
          <a:xfrm>
            <a:off x="3802035" y="6342613"/>
            <a:ext cx="5424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الثاني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B948D3D7-5F48-4322-B22D-1275CC10B732}"/>
              </a:ext>
            </a:extLst>
          </p:cNvPr>
          <p:cNvSpPr txBox="1"/>
          <p:nvPr/>
        </p:nvSpPr>
        <p:spPr>
          <a:xfrm>
            <a:off x="2630460" y="6342613"/>
            <a:ext cx="5424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الأول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139A4CDE-3D00-4988-8DBE-E7F7A31CB1C7}"/>
              </a:ext>
            </a:extLst>
          </p:cNvPr>
          <p:cNvSpPr txBox="1"/>
          <p:nvPr/>
        </p:nvSpPr>
        <p:spPr>
          <a:xfrm>
            <a:off x="1458885" y="6342613"/>
            <a:ext cx="5424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الرابع</a:t>
            </a:r>
          </a:p>
        </p:txBody>
      </p:sp>
      <p:sp>
        <p:nvSpPr>
          <p:cNvPr id="16" name="مربع نص 15">
            <a:hlinkClick r:id="rId4" tooltip="امتحانات الصف العاشر الفصل الدراسي الاول رياضيات"/>
          </p:cNvPr>
          <p:cNvSpPr txBox="1"/>
          <p:nvPr/>
        </p:nvSpPr>
        <p:spPr>
          <a:xfrm>
            <a:off x="8072462" y="714356"/>
            <a:ext cx="714380" cy="1231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" dirty="0" smtClean="0">
                <a:hlinkClick r:id="rId4" tooltip="امتحانات رياضيات الصف العاشر الفصل الأول"/>
              </a:rPr>
              <a:t>امتحانات رياضيات الصف العاشر الفصل الأول</a:t>
            </a:r>
            <a:endParaRPr lang="ar-SA" sz="200" dirty="0"/>
          </a:p>
        </p:txBody>
      </p:sp>
    </p:spTree>
    <p:extLst>
      <p:ext uri="{BB962C8B-B14F-4D97-AF65-F5344CB8AC3E}">
        <p14:creationId xmlns="" xmlns:p14="http://schemas.microsoft.com/office/powerpoint/2010/main" val="62067304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0553AA9B-5661-4DED-ABB2-8B0745669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35" y="1500138"/>
            <a:ext cx="7619273" cy="39938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6D613C0D-6C17-434B-991B-706AE90AA7F8}"/>
              </a:ext>
            </a:extLst>
          </p:cNvPr>
          <p:cNvSpPr txBox="1"/>
          <p:nvPr/>
        </p:nvSpPr>
        <p:spPr>
          <a:xfrm>
            <a:off x="355369" y="235712"/>
            <a:ext cx="827324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معامل ارتباط </a:t>
            </a:r>
            <a:r>
              <a:rPr lang="ar-SA" sz="48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سبيرمان</a:t>
            </a:r>
            <a:r>
              <a:rPr lang="ar-SA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( الرتب )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8D74FFAC-9156-49E2-8AA3-7E2D08E39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370" y="5835050"/>
            <a:ext cx="7252219" cy="7070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8175232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7D55D9D0-B2DB-44C0-B3F1-521338154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56" y="1642001"/>
            <a:ext cx="8759689" cy="3420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مستطيل: مشطوف الحواف 7">
            <a:extLst>
              <a:ext uri="{FF2B5EF4-FFF2-40B4-BE49-F238E27FC236}">
                <a16:creationId xmlns="" xmlns:a16="http://schemas.microsoft.com/office/drawing/2014/main" id="{BC0A1E04-954E-491F-8135-45344E8101CA}"/>
              </a:ext>
            </a:extLst>
          </p:cNvPr>
          <p:cNvSpPr/>
          <p:nvPr/>
        </p:nvSpPr>
        <p:spPr>
          <a:xfrm>
            <a:off x="7399443" y="257695"/>
            <a:ext cx="1552402" cy="9559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نشاط</a:t>
            </a:r>
            <a:r>
              <a:rPr lang="ar-SA" sz="3200" dirty="0"/>
              <a:t> </a:t>
            </a:r>
            <a:r>
              <a:rPr lang="ar-SA" sz="3600" dirty="0"/>
              <a:t>2</a:t>
            </a:r>
            <a:endParaRPr lang="ar-SA" sz="4400" dirty="0"/>
          </a:p>
        </p:txBody>
      </p:sp>
      <p:sp>
        <p:nvSpPr>
          <p:cNvPr id="4" name="مربع نص 3">
            <a:hlinkClick r:id="rId3" tooltip="امتحانات الصف العاشر الفصل الدراسي الاول رياضيات"/>
          </p:cNvPr>
          <p:cNvSpPr txBox="1"/>
          <p:nvPr/>
        </p:nvSpPr>
        <p:spPr>
          <a:xfrm>
            <a:off x="7858148" y="928670"/>
            <a:ext cx="714380" cy="1231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" dirty="0" smtClean="0">
                <a:hlinkClick r:id="rId3" tooltip="امتحانات رياضيات الصف العاشر الفصل الأول"/>
              </a:rPr>
              <a:t>امتحانات رياضيات الصف العاشر الفصل الأول</a:t>
            </a:r>
            <a:endParaRPr lang="ar-SA" sz="200" dirty="0"/>
          </a:p>
        </p:txBody>
      </p:sp>
    </p:spTree>
    <p:extLst>
      <p:ext uri="{BB962C8B-B14F-4D97-AF65-F5344CB8AC3E}">
        <p14:creationId xmlns="" xmlns:p14="http://schemas.microsoft.com/office/powerpoint/2010/main" val="377697899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D972B59D-8CEE-4988-99B1-197D755B54C8}"/>
              </a:ext>
            </a:extLst>
          </p:cNvPr>
          <p:cNvSpPr txBox="1"/>
          <p:nvPr/>
        </p:nvSpPr>
        <p:spPr>
          <a:xfrm>
            <a:off x="120100" y="7916"/>
            <a:ext cx="1098295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dirty="0"/>
              <a:t>ترتيب تنازلي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872E013E-4CE2-4DFB-977B-EF6073C47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682" y="0"/>
            <a:ext cx="5963318" cy="6317674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7FE72585-CDEE-4F3F-8CAF-6DD69D03915C}"/>
              </a:ext>
            </a:extLst>
          </p:cNvPr>
          <p:cNvSpPr txBox="1"/>
          <p:nvPr/>
        </p:nvSpPr>
        <p:spPr>
          <a:xfrm>
            <a:off x="6421582" y="1763403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AB917098-0CFD-4830-818F-E49CC25FE92D}"/>
              </a:ext>
            </a:extLst>
          </p:cNvPr>
          <p:cNvSpPr txBox="1"/>
          <p:nvPr/>
        </p:nvSpPr>
        <p:spPr>
          <a:xfrm>
            <a:off x="6421582" y="4243367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C1F0F494-9660-4E35-B295-F0CCBC133BE3}"/>
              </a:ext>
            </a:extLst>
          </p:cNvPr>
          <p:cNvSpPr txBox="1"/>
          <p:nvPr/>
        </p:nvSpPr>
        <p:spPr>
          <a:xfrm>
            <a:off x="6434051" y="2751577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5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8E5ADF1A-167E-4AA6-ACB2-7A29E0AFC2EC}"/>
              </a:ext>
            </a:extLst>
          </p:cNvPr>
          <p:cNvSpPr txBox="1"/>
          <p:nvPr/>
        </p:nvSpPr>
        <p:spPr>
          <a:xfrm>
            <a:off x="6421582" y="3737092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7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98241957-DE01-4519-9E29-6FDE8200BD33}"/>
              </a:ext>
            </a:extLst>
          </p:cNvPr>
          <p:cNvSpPr txBox="1"/>
          <p:nvPr/>
        </p:nvSpPr>
        <p:spPr>
          <a:xfrm>
            <a:off x="6434051" y="5203919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7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B21B45AE-5D1C-404A-BB66-E747C44C783D}"/>
              </a:ext>
            </a:extLst>
          </p:cNvPr>
          <p:cNvSpPr txBox="1"/>
          <p:nvPr/>
        </p:nvSpPr>
        <p:spPr>
          <a:xfrm>
            <a:off x="6434051" y="4722607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10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8AD07C46-C9BC-4BCC-9646-2D008ABD479C}"/>
              </a:ext>
            </a:extLst>
          </p:cNvPr>
          <p:cNvSpPr txBox="1"/>
          <p:nvPr/>
        </p:nvSpPr>
        <p:spPr>
          <a:xfrm>
            <a:off x="2549929" y="340822"/>
            <a:ext cx="461357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90</a:t>
            </a:r>
          </a:p>
          <a:p>
            <a:pPr algn="ctr"/>
            <a:r>
              <a:rPr lang="ar-SA" dirty="0"/>
              <a:t>85</a:t>
            </a:r>
          </a:p>
          <a:p>
            <a:pPr algn="ctr"/>
            <a:r>
              <a:rPr lang="ar-SA" dirty="0"/>
              <a:t>80</a:t>
            </a:r>
          </a:p>
          <a:p>
            <a:pPr algn="ctr"/>
            <a:r>
              <a:rPr lang="ar-SA" dirty="0"/>
              <a:t>75</a:t>
            </a:r>
          </a:p>
          <a:p>
            <a:pPr algn="ctr"/>
            <a:r>
              <a:rPr lang="ar-SA" dirty="0"/>
              <a:t>70</a:t>
            </a:r>
          </a:p>
          <a:p>
            <a:pPr algn="ctr"/>
            <a:r>
              <a:rPr lang="ar-SA" dirty="0"/>
              <a:t>65</a:t>
            </a:r>
          </a:p>
          <a:p>
            <a:pPr algn="ctr"/>
            <a:r>
              <a:rPr lang="ar-SA" dirty="0"/>
              <a:t>65</a:t>
            </a:r>
          </a:p>
          <a:p>
            <a:pPr algn="ctr"/>
            <a:r>
              <a:rPr lang="ar-SA" dirty="0"/>
              <a:t>65</a:t>
            </a:r>
          </a:p>
          <a:p>
            <a:pPr algn="ctr"/>
            <a:r>
              <a:rPr lang="ar-SA" dirty="0"/>
              <a:t>60</a:t>
            </a:r>
          </a:p>
          <a:p>
            <a:pPr algn="ctr"/>
            <a:r>
              <a:rPr lang="ar-SA" dirty="0"/>
              <a:t>55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526C0866-3B6F-4E8E-8B01-884C082EE851}"/>
              </a:ext>
            </a:extLst>
          </p:cNvPr>
          <p:cNvSpPr txBox="1"/>
          <p:nvPr/>
        </p:nvSpPr>
        <p:spPr>
          <a:xfrm>
            <a:off x="1824643" y="340822"/>
            <a:ext cx="461357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  <a:p>
            <a:pPr algn="ctr"/>
            <a:r>
              <a:rPr lang="ar-SA" dirty="0"/>
              <a:t>2</a:t>
            </a:r>
          </a:p>
          <a:p>
            <a:pPr algn="ctr"/>
            <a:r>
              <a:rPr lang="ar-SA" dirty="0"/>
              <a:t>3</a:t>
            </a:r>
          </a:p>
          <a:p>
            <a:pPr algn="ctr"/>
            <a:r>
              <a:rPr lang="ar-SA" dirty="0"/>
              <a:t>4</a:t>
            </a:r>
          </a:p>
          <a:p>
            <a:pPr algn="ctr"/>
            <a:r>
              <a:rPr lang="ar-SA" dirty="0"/>
              <a:t>5</a:t>
            </a:r>
          </a:p>
          <a:p>
            <a:pPr algn="ctr"/>
            <a:r>
              <a:rPr lang="ar-SA" dirty="0"/>
              <a:t>6</a:t>
            </a:r>
          </a:p>
          <a:p>
            <a:pPr algn="ctr"/>
            <a:r>
              <a:rPr lang="ar-SA" dirty="0"/>
              <a:t>7</a:t>
            </a:r>
          </a:p>
          <a:p>
            <a:pPr algn="ctr"/>
            <a:r>
              <a:rPr lang="ar-SA" dirty="0"/>
              <a:t>8</a:t>
            </a:r>
          </a:p>
          <a:p>
            <a:pPr algn="ctr"/>
            <a:r>
              <a:rPr lang="ar-SA" dirty="0"/>
              <a:t>9</a:t>
            </a:r>
          </a:p>
          <a:p>
            <a:pPr algn="ctr"/>
            <a:r>
              <a:rPr lang="ar-SA" dirty="0"/>
              <a:t>10</a:t>
            </a:r>
          </a:p>
        </p:txBody>
      </p:sp>
      <p:cxnSp>
        <p:nvCxnSpPr>
          <p:cNvPr id="22" name="رابط كسهم مستقيم 21">
            <a:extLst>
              <a:ext uri="{FF2B5EF4-FFF2-40B4-BE49-F238E27FC236}">
                <a16:creationId xmlns="" xmlns:a16="http://schemas.microsoft.com/office/drawing/2014/main" id="{32DAFB63-AE8B-43BE-8BD0-9D18FB1DE401}"/>
              </a:ext>
            </a:extLst>
          </p:cNvPr>
          <p:cNvCxnSpPr/>
          <p:nvPr/>
        </p:nvCxnSpPr>
        <p:spPr>
          <a:xfrm flipH="1">
            <a:off x="2202873" y="548640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رابط كسهم مستقيم 22">
            <a:extLst>
              <a:ext uri="{FF2B5EF4-FFF2-40B4-BE49-F238E27FC236}">
                <a16:creationId xmlns="" xmlns:a16="http://schemas.microsoft.com/office/drawing/2014/main" id="{A49D769D-08D1-4A83-B6EB-096E8C35FCFA}"/>
              </a:ext>
            </a:extLst>
          </p:cNvPr>
          <p:cNvCxnSpPr/>
          <p:nvPr/>
        </p:nvCxnSpPr>
        <p:spPr>
          <a:xfrm flipH="1">
            <a:off x="2190404" y="825730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رابط كسهم مستقيم 23">
            <a:extLst>
              <a:ext uri="{FF2B5EF4-FFF2-40B4-BE49-F238E27FC236}">
                <a16:creationId xmlns="" xmlns:a16="http://schemas.microsoft.com/office/drawing/2014/main" id="{D28A401F-5AF6-41DB-BD63-2DDD66DA71A0}"/>
              </a:ext>
            </a:extLst>
          </p:cNvPr>
          <p:cNvCxnSpPr/>
          <p:nvPr/>
        </p:nvCxnSpPr>
        <p:spPr>
          <a:xfrm flipH="1">
            <a:off x="2202873" y="1083426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رابط كسهم مستقيم 24">
            <a:extLst>
              <a:ext uri="{FF2B5EF4-FFF2-40B4-BE49-F238E27FC236}">
                <a16:creationId xmlns="" xmlns:a16="http://schemas.microsoft.com/office/drawing/2014/main" id="{AEA316B6-84B4-4C31-B01B-ABFB572B7F95}"/>
              </a:ext>
            </a:extLst>
          </p:cNvPr>
          <p:cNvCxnSpPr/>
          <p:nvPr/>
        </p:nvCxnSpPr>
        <p:spPr>
          <a:xfrm flipH="1">
            <a:off x="2202873" y="1332807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رابط كسهم مستقيم 25">
            <a:extLst>
              <a:ext uri="{FF2B5EF4-FFF2-40B4-BE49-F238E27FC236}">
                <a16:creationId xmlns="" xmlns:a16="http://schemas.microsoft.com/office/drawing/2014/main" id="{9E1291DF-7A14-4940-9E5D-53AB0D0F5ADD}"/>
              </a:ext>
            </a:extLst>
          </p:cNvPr>
          <p:cNvCxnSpPr/>
          <p:nvPr/>
        </p:nvCxnSpPr>
        <p:spPr>
          <a:xfrm flipH="1">
            <a:off x="2202872" y="1923131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رابط كسهم مستقيم 26">
            <a:extLst>
              <a:ext uri="{FF2B5EF4-FFF2-40B4-BE49-F238E27FC236}">
                <a16:creationId xmlns="" xmlns:a16="http://schemas.microsoft.com/office/drawing/2014/main" id="{D5A836C4-BE6E-4617-A90D-434CDEB2693A}"/>
              </a:ext>
            </a:extLst>
          </p:cNvPr>
          <p:cNvCxnSpPr/>
          <p:nvPr/>
        </p:nvCxnSpPr>
        <p:spPr>
          <a:xfrm flipH="1">
            <a:off x="2202873" y="1632065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رابط كسهم مستقيم 27">
            <a:extLst>
              <a:ext uri="{FF2B5EF4-FFF2-40B4-BE49-F238E27FC236}">
                <a16:creationId xmlns="" xmlns:a16="http://schemas.microsoft.com/office/drawing/2014/main" id="{DDD69320-31D4-4CC6-873A-454D27F1C285}"/>
              </a:ext>
            </a:extLst>
          </p:cNvPr>
          <p:cNvCxnSpPr/>
          <p:nvPr/>
        </p:nvCxnSpPr>
        <p:spPr>
          <a:xfrm flipH="1">
            <a:off x="2202872" y="2194560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رابط كسهم مستقيم 28">
            <a:extLst>
              <a:ext uri="{FF2B5EF4-FFF2-40B4-BE49-F238E27FC236}">
                <a16:creationId xmlns="" xmlns:a16="http://schemas.microsoft.com/office/drawing/2014/main" id="{23AECAAB-B02F-4E71-9DB0-111E72AA1832}"/>
              </a:ext>
            </a:extLst>
          </p:cNvPr>
          <p:cNvCxnSpPr/>
          <p:nvPr/>
        </p:nvCxnSpPr>
        <p:spPr>
          <a:xfrm flipH="1">
            <a:off x="2209107" y="2443941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رابط كسهم مستقيم 29">
            <a:extLst>
              <a:ext uri="{FF2B5EF4-FFF2-40B4-BE49-F238E27FC236}">
                <a16:creationId xmlns="" xmlns:a16="http://schemas.microsoft.com/office/drawing/2014/main" id="{EE0E73F2-E1D2-4B55-A10D-94097F8FC717}"/>
              </a:ext>
            </a:extLst>
          </p:cNvPr>
          <p:cNvCxnSpPr/>
          <p:nvPr/>
        </p:nvCxnSpPr>
        <p:spPr>
          <a:xfrm flipH="1">
            <a:off x="2209107" y="2743264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رابط كسهم مستقيم 30">
            <a:extLst>
              <a:ext uri="{FF2B5EF4-FFF2-40B4-BE49-F238E27FC236}">
                <a16:creationId xmlns="" xmlns:a16="http://schemas.microsoft.com/office/drawing/2014/main" id="{25CF8587-0DE4-40E7-8ACF-7BBFC190CD55}"/>
              </a:ext>
            </a:extLst>
          </p:cNvPr>
          <p:cNvCxnSpPr/>
          <p:nvPr/>
        </p:nvCxnSpPr>
        <p:spPr>
          <a:xfrm flipH="1">
            <a:off x="2209107" y="3025832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رابط مستقيم 32">
            <a:extLst>
              <a:ext uri="{FF2B5EF4-FFF2-40B4-BE49-F238E27FC236}">
                <a16:creationId xmlns="" xmlns:a16="http://schemas.microsoft.com/office/drawing/2014/main" id="{ED24DDD8-2F62-436A-BB9E-46CB6562182B}"/>
              </a:ext>
            </a:extLst>
          </p:cNvPr>
          <p:cNvCxnSpPr/>
          <p:nvPr/>
        </p:nvCxnSpPr>
        <p:spPr>
          <a:xfrm flipH="1">
            <a:off x="1970116" y="1771983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رابط مستقيم 33">
            <a:extLst>
              <a:ext uri="{FF2B5EF4-FFF2-40B4-BE49-F238E27FC236}">
                <a16:creationId xmlns="" xmlns:a16="http://schemas.microsoft.com/office/drawing/2014/main" id="{8E0FFBA0-A099-46A4-8150-9438D9682047}"/>
              </a:ext>
            </a:extLst>
          </p:cNvPr>
          <p:cNvCxnSpPr/>
          <p:nvPr/>
        </p:nvCxnSpPr>
        <p:spPr>
          <a:xfrm flipH="1">
            <a:off x="1962310" y="2066399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رابط مستقيم 34">
            <a:extLst>
              <a:ext uri="{FF2B5EF4-FFF2-40B4-BE49-F238E27FC236}">
                <a16:creationId xmlns="" xmlns:a16="http://schemas.microsoft.com/office/drawing/2014/main" id="{802DA453-9A9E-45FD-83AB-078DF507D1A0}"/>
              </a:ext>
            </a:extLst>
          </p:cNvPr>
          <p:cNvCxnSpPr/>
          <p:nvPr/>
        </p:nvCxnSpPr>
        <p:spPr>
          <a:xfrm flipH="1">
            <a:off x="1977389" y="2322721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رابط كسهم مستقيم 35">
            <a:extLst>
              <a:ext uri="{FF2B5EF4-FFF2-40B4-BE49-F238E27FC236}">
                <a16:creationId xmlns="" xmlns:a16="http://schemas.microsoft.com/office/drawing/2014/main" id="{215A6C4F-0F4B-4773-9403-58A4D13C8913}"/>
              </a:ext>
            </a:extLst>
          </p:cNvPr>
          <p:cNvCxnSpPr/>
          <p:nvPr/>
        </p:nvCxnSpPr>
        <p:spPr>
          <a:xfrm flipH="1">
            <a:off x="1575768" y="1900144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رابط كسهم مستقيم 36">
            <a:extLst>
              <a:ext uri="{FF2B5EF4-FFF2-40B4-BE49-F238E27FC236}">
                <a16:creationId xmlns="" xmlns:a16="http://schemas.microsoft.com/office/drawing/2014/main" id="{D9843311-1794-4DCC-84CC-A461C17C9FB5}"/>
              </a:ext>
            </a:extLst>
          </p:cNvPr>
          <p:cNvCxnSpPr/>
          <p:nvPr/>
        </p:nvCxnSpPr>
        <p:spPr>
          <a:xfrm flipH="1">
            <a:off x="1575768" y="2194560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رابط كسهم مستقيم 37">
            <a:extLst>
              <a:ext uri="{FF2B5EF4-FFF2-40B4-BE49-F238E27FC236}">
                <a16:creationId xmlns="" xmlns:a16="http://schemas.microsoft.com/office/drawing/2014/main" id="{C708F95F-1BF6-4B42-B8C5-6E29F9130FC1}"/>
              </a:ext>
            </a:extLst>
          </p:cNvPr>
          <p:cNvCxnSpPr/>
          <p:nvPr/>
        </p:nvCxnSpPr>
        <p:spPr>
          <a:xfrm flipH="1">
            <a:off x="1575767" y="2488276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مربع نص 38">
            <a:extLst>
              <a:ext uri="{FF2B5EF4-FFF2-40B4-BE49-F238E27FC236}">
                <a16:creationId xmlns="" xmlns:a16="http://schemas.microsoft.com/office/drawing/2014/main" id="{AAF5D432-BD3F-4AB9-A0C7-10FFA5311919}"/>
              </a:ext>
            </a:extLst>
          </p:cNvPr>
          <p:cNvSpPr txBox="1"/>
          <p:nvPr/>
        </p:nvSpPr>
        <p:spPr>
          <a:xfrm>
            <a:off x="1160130" y="1763403"/>
            <a:ext cx="361099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7</a:t>
            </a:r>
          </a:p>
          <a:p>
            <a:r>
              <a:rPr lang="ar-SA" dirty="0"/>
              <a:t>7</a:t>
            </a:r>
          </a:p>
          <a:p>
            <a:r>
              <a:rPr lang="ar-SA" dirty="0"/>
              <a:t>7</a:t>
            </a:r>
          </a:p>
        </p:txBody>
      </p:sp>
      <p:pic>
        <p:nvPicPr>
          <p:cNvPr id="41" name="صورة 40">
            <a:extLst>
              <a:ext uri="{FF2B5EF4-FFF2-40B4-BE49-F238E27FC236}">
                <a16:creationId xmlns="" xmlns:a16="http://schemas.microsoft.com/office/drawing/2014/main" id="{52370D10-4FA4-4D72-B97D-08C3D8F86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2" y="1887447"/>
            <a:ext cx="988415" cy="579072"/>
          </a:xfrm>
          <a:prstGeom prst="rect">
            <a:avLst/>
          </a:prstGeom>
        </p:spPr>
      </p:pic>
      <p:sp>
        <p:nvSpPr>
          <p:cNvPr id="42" name="مربع نص 41">
            <a:extLst>
              <a:ext uri="{FF2B5EF4-FFF2-40B4-BE49-F238E27FC236}">
                <a16:creationId xmlns="" xmlns:a16="http://schemas.microsoft.com/office/drawing/2014/main" id="{4B22C6FB-280A-4A26-9360-2DE6FA6B730A}"/>
              </a:ext>
            </a:extLst>
          </p:cNvPr>
          <p:cNvSpPr txBox="1"/>
          <p:nvPr/>
        </p:nvSpPr>
        <p:spPr>
          <a:xfrm>
            <a:off x="2407549" y="15825"/>
            <a:ext cx="60373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قيم س</a:t>
            </a:r>
          </a:p>
        </p:txBody>
      </p:sp>
      <p:sp>
        <p:nvSpPr>
          <p:cNvPr id="43" name="مربع نص 42">
            <a:extLst>
              <a:ext uri="{FF2B5EF4-FFF2-40B4-BE49-F238E27FC236}">
                <a16:creationId xmlns="" xmlns:a16="http://schemas.microsoft.com/office/drawing/2014/main" id="{56B1818F-CD41-4F81-8549-29FABDABADC0}"/>
              </a:ext>
            </a:extLst>
          </p:cNvPr>
          <p:cNvSpPr txBox="1"/>
          <p:nvPr/>
        </p:nvSpPr>
        <p:spPr>
          <a:xfrm>
            <a:off x="1753453" y="2836"/>
            <a:ext cx="60373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رتب س</a:t>
            </a:r>
          </a:p>
        </p:txBody>
      </p:sp>
      <p:cxnSp>
        <p:nvCxnSpPr>
          <p:cNvPr id="45" name="رابط مستقيم 44">
            <a:extLst>
              <a:ext uri="{FF2B5EF4-FFF2-40B4-BE49-F238E27FC236}">
                <a16:creationId xmlns="" xmlns:a16="http://schemas.microsoft.com/office/drawing/2014/main" id="{C78407D5-5EFC-4F72-8A77-FEE3F923B614}"/>
              </a:ext>
            </a:extLst>
          </p:cNvPr>
          <p:cNvCxnSpPr>
            <a:stCxn id="5" idx="1"/>
          </p:cNvCxnSpPr>
          <p:nvPr/>
        </p:nvCxnSpPr>
        <p:spPr>
          <a:xfrm flipH="1" flipV="1">
            <a:off x="155864" y="3120909"/>
            <a:ext cx="3024819" cy="379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مربع نص 45">
            <a:extLst>
              <a:ext uri="{FF2B5EF4-FFF2-40B4-BE49-F238E27FC236}">
                <a16:creationId xmlns="" xmlns:a16="http://schemas.microsoft.com/office/drawing/2014/main" id="{0B93BD33-B943-46E5-A6EC-A8AA1B5EDEA7}"/>
              </a:ext>
            </a:extLst>
          </p:cNvPr>
          <p:cNvSpPr txBox="1"/>
          <p:nvPr/>
        </p:nvSpPr>
        <p:spPr>
          <a:xfrm>
            <a:off x="2436694" y="3134883"/>
            <a:ext cx="60373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قيم ص</a:t>
            </a:r>
          </a:p>
        </p:txBody>
      </p:sp>
      <p:sp>
        <p:nvSpPr>
          <p:cNvPr id="47" name="مربع نص 46">
            <a:extLst>
              <a:ext uri="{FF2B5EF4-FFF2-40B4-BE49-F238E27FC236}">
                <a16:creationId xmlns="" xmlns:a16="http://schemas.microsoft.com/office/drawing/2014/main" id="{60570E09-739A-4A9E-914A-2A7876B4EF88}"/>
              </a:ext>
            </a:extLst>
          </p:cNvPr>
          <p:cNvSpPr txBox="1"/>
          <p:nvPr/>
        </p:nvSpPr>
        <p:spPr>
          <a:xfrm>
            <a:off x="1670859" y="3138742"/>
            <a:ext cx="70921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رتب ص</a:t>
            </a:r>
          </a:p>
        </p:txBody>
      </p:sp>
      <p:sp>
        <p:nvSpPr>
          <p:cNvPr id="48" name="مربع نص 47">
            <a:extLst>
              <a:ext uri="{FF2B5EF4-FFF2-40B4-BE49-F238E27FC236}">
                <a16:creationId xmlns="" xmlns:a16="http://schemas.microsoft.com/office/drawing/2014/main" id="{A46F7225-901F-47B6-98ED-5001B5A68307}"/>
              </a:ext>
            </a:extLst>
          </p:cNvPr>
          <p:cNvSpPr txBox="1"/>
          <p:nvPr/>
        </p:nvSpPr>
        <p:spPr>
          <a:xfrm>
            <a:off x="2506287" y="3504215"/>
            <a:ext cx="461357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90</a:t>
            </a:r>
          </a:p>
          <a:p>
            <a:r>
              <a:rPr lang="ar-SA" dirty="0"/>
              <a:t>90</a:t>
            </a:r>
          </a:p>
          <a:p>
            <a:r>
              <a:rPr lang="ar-SA" dirty="0"/>
              <a:t>80</a:t>
            </a:r>
          </a:p>
          <a:p>
            <a:r>
              <a:rPr lang="ar-SA" dirty="0"/>
              <a:t>75</a:t>
            </a:r>
          </a:p>
          <a:p>
            <a:r>
              <a:rPr lang="ar-SA" dirty="0"/>
              <a:t>70</a:t>
            </a:r>
          </a:p>
          <a:p>
            <a:r>
              <a:rPr lang="ar-SA" dirty="0"/>
              <a:t>70</a:t>
            </a:r>
          </a:p>
          <a:p>
            <a:r>
              <a:rPr lang="ar-SA" dirty="0"/>
              <a:t>70</a:t>
            </a:r>
          </a:p>
          <a:p>
            <a:r>
              <a:rPr lang="ar-SA" dirty="0"/>
              <a:t>65</a:t>
            </a:r>
          </a:p>
          <a:p>
            <a:r>
              <a:rPr lang="ar-SA" dirty="0"/>
              <a:t>60</a:t>
            </a:r>
          </a:p>
          <a:p>
            <a:r>
              <a:rPr lang="ar-SA" dirty="0"/>
              <a:t>60</a:t>
            </a:r>
          </a:p>
        </p:txBody>
      </p:sp>
      <p:cxnSp>
        <p:nvCxnSpPr>
          <p:cNvPr id="49" name="رابط كسهم مستقيم 48">
            <a:extLst>
              <a:ext uri="{FF2B5EF4-FFF2-40B4-BE49-F238E27FC236}">
                <a16:creationId xmlns="" xmlns:a16="http://schemas.microsoft.com/office/drawing/2014/main" id="{8DDFA51E-E2A5-46F4-831D-7C3597B25C43}"/>
              </a:ext>
            </a:extLst>
          </p:cNvPr>
          <p:cNvCxnSpPr/>
          <p:nvPr/>
        </p:nvCxnSpPr>
        <p:spPr>
          <a:xfrm flipH="1">
            <a:off x="2243422" y="3652058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رابط كسهم مستقيم 49">
            <a:extLst>
              <a:ext uri="{FF2B5EF4-FFF2-40B4-BE49-F238E27FC236}">
                <a16:creationId xmlns="" xmlns:a16="http://schemas.microsoft.com/office/drawing/2014/main" id="{6F1E88EE-010E-4065-9BF1-CE48D59E3D6F}"/>
              </a:ext>
            </a:extLst>
          </p:cNvPr>
          <p:cNvCxnSpPr/>
          <p:nvPr/>
        </p:nvCxnSpPr>
        <p:spPr>
          <a:xfrm flipH="1">
            <a:off x="2243422" y="3934691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رابط كسهم مستقيم 50">
            <a:extLst>
              <a:ext uri="{FF2B5EF4-FFF2-40B4-BE49-F238E27FC236}">
                <a16:creationId xmlns="" xmlns:a16="http://schemas.microsoft.com/office/drawing/2014/main" id="{080CAC65-7E6D-4ABE-9F39-25D011370177}"/>
              </a:ext>
            </a:extLst>
          </p:cNvPr>
          <p:cNvCxnSpPr/>
          <p:nvPr/>
        </p:nvCxnSpPr>
        <p:spPr>
          <a:xfrm flipH="1">
            <a:off x="2263139" y="4221200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رابط كسهم مستقيم 51">
            <a:extLst>
              <a:ext uri="{FF2B5EF4-FFF2-40B4-BE49-F238E27FC236}">
                <a16:creationId xmlns="" xmlns:a16="http://schemas.microsoft.com/office/drawing/2014/main" id="{7B51BCD1-B427-4900-8DD2-6AC5A8B4E1A2}"/>
              </a:ext>
            </a:extLst>
          </p:cNvPr>
          <p:cNvCxnSpPr/>
          <p:nvPr/>
        </p:nvCxnSpPr>
        <p:spPr>
          <a:xfrm flipH="1">
            <a:off x="2247072" y="4491644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رابط كسهم مستقيم 52">
            <a:extLst>
              <a:ext uri="{FF2B5EF4-FFF2-40B4-BE49-F238E27FC236}">
                <a16:creationId xmlns="" xmlns:a16="http://schemas.microsoft.com/office/drawing/2014/main" id="{ED672E97-83B8-40BB-A559-52D50CD47D12}"/>
              </a:ext>
            </a:extLst>
          </p:cNvPr>
          <p:cNvCxnSpPr/>
          <p:nvPr/>
        </p:nvCxnSpPr>
        <p:spPr>
          <a:xfrm flipH="1">
            <a:off x="2243422" y="4750316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رابط كسهم مستقيم 53">
            <a:extLst>
              <a:ext uri="{FF2B5EF4-FFF2-40B4-BE49-F238E27FC236}">
                <a16:creationId xmlns="" xmlns:a16="http://schemas.microsoft.com/office/drawing/2014/main" id="{DE8D1ADF-FBBA-4287-A66B-813B7C0D0474}"/>
              </a:ext>
            </a:extLst>
          </p:cNvPr>
          <p:cNvCxnSpPr/>
          <p:nvPr/>
        </p:nvCxnSpPr>
        <p:spPr>
          <a:xfrm flipH="1">
            <a:off x="2243422" y="5023658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رابط كسهم مستقيم 54">
            <a:extLst>
              <a:ext uri="{FF2B5EF4-FFF2-40B4-BE49-F238E27FC236}">
                <a16:creationId xmlns="" xmlns:a16="http://schemas.microsoft.com/office/drawing/2014/main" id="{F89A998A-7FC8-4A42-8524-DA635227DF88}"/>
              </a:ext>
            </a:extLst>
          </p:cNvPr>
          <p:cNvCxnSpPr/>
          <p:nvPr/>
        </p:nvCxnSpPr>
        <p:spPr>
          <a:xfrm flipH="1">
            <a:off x="2262076" y="5322917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رابط كسهم مستقيم 55">
            <a:extLst>
              <a:ext uri="{FF2B5EF4-FFF2-40B4-BE49-F238E27FC236}">
                <a16:creationId xmlns="" xmlns:a16="http://schemas.microsoft.com/office/drawing/2014/main" id="{65341893-1CBC-4DCD-895F-A1137F57CB5B}"/>
              </a:ext>
            </a:extLst>
          </p:cNvPr>
          <p:cNvCxnSpPr/>
          <p:nvPr/>
        </p:nvCxnSpPr>
        <p:spPr>
          <a:xfrm flipH="1">
            <a:off x="2286000" y="5592647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رابط كسهم مستقيم 56">
            <a:extLst>
              <a:ext uri="{FF2B5EF4-FFF2-40B4-BE49-F238E27FC236}">
                <a16:creationId xmlns="" xmlns:a16="http://schemas.microsoft.com/office/drawing/2014/main" id="{B174062C-FF5D-4084-808B-0CA8FCC0EAE7}"/>
              </a:ext>
            </a:extLst>
          </p:cNvPr>
          <p:cNvCxnSpPr/>
          <p:nvPr/>
        </p:nvCxnSpPr>
        <p:spPr>
          <a:xfrm flipH="1">
            <a:off x="2286000" y="5888181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رابط كسهم مستقيم 57">
            <a:extLst>
              <a:ext uri="{FF2B5EF4-FFF2-40B4-BE49-F238E27FC236}">
                <a16:creationId xmlns="" xmlns:a16="http://schemas.microsoft.com/office/drawing/2014/main" id="{77C7999A-D298-4828-B3E5-6A9150F90F68}"/>
              </a:ext>
            </a:extLst>
          </p:cNvPr>
          <p:cNvCxnSpPr/>
          <p:nvPr/>
        </p:nvCxnSpPr>
        <p:spPr>
          <a:xfrm flipH="1">
            <a:off x="2306782" y="6170814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مربع نص 58">
            <a:extLst>
              <a:ext uri="{FF2B5EF4-FFF2-40B4-BE49-F238E27FC236}">
                <a16:creationId xmlns="" xmlns:a16="http://schemas.microsoft.com/office/drawing/2014/main" id="{33CDCDF5-6F3D-4BA2-A429-231D994CDB74}"/>
              </a:ext>
            </a:extLst>
          </p:cNvPr>
          <p:cNvSpPr txBox="1"/>
          <p:nvPr/>
        </p:nvSpPr>
        <p:spPr>
          <a:xfrm>
            <a:off x="1753453" y="3504216"/>
            <a:ext cx="436952" cy="3139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  <a:p>
            <a:r>
              <a:rPr lang="ar-SA" dirty="0"/>
              <a:t>2</a:t>
            </a:r>
          </a:p>
          <a:p>
            <a:r>
              <a:rPr lang="ar-SA" dirty="0"/>
              <a:t>3</a:t>
            </a:r>
          </a:p>
          <a:p>
            <a:r>
              <a:rPr lang="ar-SA" dirty="0"/>
              <a:t>4</a:t>
            </a:r>
          </a:p>
          <a:p>
            <a:r>
              <a:rPr lang="ar-SA" dirty="0"/>
              <a:t>5</a:t>
            </a:r>
          </a:p>
          <a:p>
            <a:r>
              <a:rPr lang="ar-SA" dirty="0"/>
              <a:t>6</a:t>
            </a:r>
          </a:p>
          <a:p>
            <a:r>
              <a:rPr lang="ar-SA" dirty="0"/>
              <a:t>7</a:t>
            </a:r>
          </a:p>
          <a:p>
            <a:r>
              <a:rPr lang="ar-SA" dirty="0"/>
              <a:t>8</a:t>
            </a:r>
          </a:p>
          <a:p>
            <a:r>
              <a:rPr lang="ar-SA" dirty="0"/>
              <a:t>9</a:t>
            </a:r>
          </a:p>
          <a:p>
            <a:r>
              <a:rPr lang="ar-SA" dirty="0"/>
              <a:t>10</a:t>
            </a:r>
          </a:p>
          <a:p>
            <a:endParaRPr lang="ar-SA" dirty="0"/>
          </a:p>
        </p:txBody>
      </p:sp>
      <p:cxnSp>
        <p:nvCxnSpPr>
          <p:cNvPr id="60" name="رابط مستقيم 59">
            <a:extLst>
              <a:ext uri="{FF2B5EF4-FFF2-40B4-BE49-F238E27FC236}">
                <a16:creationId xmlns="" xmlns:a16="http://schemas.microsoft.com/office/drawing/2014/main" id="{D57E3AE8-4431-484B-B848-F14B2A7A7084}"/>
              </a:ext>
            </a:extLst>
          </p:cNvPr>
          <p:cNvCxnSpPr/>
          <p:nvPr/>
        </p:nvCxnSpPr>
        <p:spPr>
          <a:xfrm flipH="1">
            <a:off x="1995970" y="3538409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رابط مستقيم 60">
            <a:extLst>
              <a:ext uri="{FF2B5EF4-FFF2-40B4-BE49-F238E27FC236}">
                <a16:creationId xmlns="" xmlns:a16="http://schemas.microsoft.com/office/drawing/2014/main" id="{26075473-722A-4039-A521-2AF271D3F183}"/>
              </a:ext>
            </a:extLst>
          </p:cNvPr>
          <p:cNvCxnSpPr/>
          <p:nvPr/>
        </p:nvCxnSpPr>
        <p:spPr>
          <a:xfrm flipH="1">
            <a:off x="2003392" y="3828863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رابط مستقيم 61">
            <a:extLst>
              <a:ext uri="{FF2B5EF4-FFF2-40B4-BE49-F238E27FC236}">
                <a16:creationId xmlns="" xmlns:a16="http://schemas.microsoft.com/office/drawing/2014/main" id="{ACD84BFB-A4B6-4CEC-8A33-AC589F9F3BD8}"/>
              </a:ext>
            </a:extLst>
          </p:cNvPr>
          <p:cNvCxnSpPr/>
          <p:nvPr/>
        </p:nvCxnSpPr>
        <p:spPr>
          <a:xfrm flipH="1">
            <a:off x="1989859" y="4679054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رابط مستقيم 62">
            <a:extLst>
              <a:ext uri="{FF2B5EF4-FFF2-40B4-BE49-F238E27FC236}">
                <a16:creationId xmlns="" xmlns:a16="http://schemas.microsoft.com/office/drawing/2014/main" id="{2180A16D-96D2-46ED-A719-9891D144114C}"/>
              </a:ext>
            </a:extLst>
          </p:cNvPr>
          <p:cNvCxnSpPr/>
          <p:nvPr/>
        </p:nvCxnSpPr>
        <p:spPr>
          <a:xfrm flipH="1">
            <a:off x="1989859" y="4931872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رابط مستقيم 63">
            <a:extLst>
              <a:ext uri="{FF2B5EF4-FFF2-40B4-BE49-F238E27FC236}">
                <a16:creationId xmlns="" xmlns:a16="http://schemas.microsoft.com/office/drawing/2014/main" id="{0E23BB07-9C13-412A-8D73-17CCB129BE07}"/>
              </a:ext>
            </a:extLst>
          </p:cNvPr>
          <p:cNvCxnSpPr/>
          <p:nvPr/>
        </p:nvCxnSpPr>
        <p:spPr>
          <a:xfrm flipH="1">
            <a:off x="2012200" y="5182113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رابط مستقيم 64">
            <a:extLst>
              <a:ext uri="{FF2B5EF4-FFF2-40B4-BE49-F238E27FC236}">
                <a16:creationId xmlns="" xmlns:a16="http://schemas.microsoft.com/office/drawing/2014/main" id="{22230990-49E2-4FE3-8242-AD374FA6F437}"/>
              </a:ext>
            </a:extLst>
          </p:cNvPr>
          <p:cNvCxnSpPr/>
          <p:nvPr/>
        </p:nvCxnSpPr>
        <p:spPr>
          <a:xfrm flipH="1">
            <a:off x="1989859" y="5775982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رابط مستقيم 65">
            <a:extLst>
              <a:ext uri="{FF2B5EF4-FFF2-40B4-BE49-F238E27FC236}">
                <a16:creationId xmlns="" xmlns:a16="http://schemas.microsoft.com/office/drawing/2014/main" id="{36B68B90-20DB-4F41-8045-A32A5548E89E}"/>
              </a:ext>
            </a:extLst>
          </p:cNvPr>
          <p:cNvCxnSpPr/>
          <p:nvPr/>
        </p:nvCxnSpPr>
        <p:spPr>
          <a:xfrm flipH="1">
            <a:off x="1977389" y="6039213"/>
            <a:ext cx="155864" cy="256322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رابط كسهم مستقيم 66">
            <a:extLst>
              <a:ext uri="{FF2B5EF4-FFF2-40B4-BE49-F238E27FC236}">
                <a16:creationId xmlns="" xmlns:a16="http://schemas.microsoft.com/office/drawing/2014/main" id="{626CA71F-6310-4BBD-97CE-45D23C2499FE}"/>
              </a:ext>
            </a:extLst>
          </p:cNvPr>
          <p:cNvCxnSpPr/>
          <p:nvPr/>
        </p:nvCxnSpPr>
        <p:spPr>
          <a:xfrm flipH="1">
            <a:off x="1590848" y="3675725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رابط كسهم مستقيم 67">
            <a:extLst>
              <a:ext uri="{FF2B5EF4-FFF2-40B4-BE49-F238E27FC236}">
                <a16:creationId xmlns="" xmlns:a16="http://schemas.microsoft.com/office/drawing/2014/main" id="{A69F49E2-0A56-4F83-8702-668215C2540B}"/>
              </a:ext>
            </a:extLst>
          </p:cNvPr>
          <p:cNvCxnSpPr/>
          <p:nvPr/>
        </p:nvCxnSpPr>
        <p:spPr>
          <a:xfrm flipH="1">
            <a:off x="1603317" y="3954087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رابط كسهم مستقيم 68">
            <a:extLst>
              <a:ext uri="{FF2B5EF4-FFF2-40B4-BE49-F238E27FC236}">
                <a16:creationId xmlns="" xmlns:a16="http://schemas.microsoft.com/office/drawing/2014/main" id="{EA7C669C-6BA9-4042-BECD-8BF821AA52FA}"/>
              </a:ext>
            </a:extLst>
          </p:cNvPr>
          <p:cNvCxnSpPr/>
          <p:nvPr/>
        </p:nvCxnSpPr>
        <p:spPr>
          <a:xfrm flipH="1">
            <a:off x="1603318" y="4790277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رابط كسهم مستقيم 69">
            <a:extLst>
              <a:ext uri="{FF2B5EF4-FFF2-40B4-BE49-F238E27FC236}">
                <a16:creationId xmlns="" xmlns:a16="http://schemas.microsoft.com/office/drawing/2014/main" id="{0F32A3A2-B4B3-46F7-BA04-A804675A791A}"/>
              </a:ext>
            </a:extLst>
          </p:cNvPr>
          <p:cNvCxnSpPr/>
          <p:nvPr/>
        </p:nvCxnSpPr>
        <p:spPr>
          <a:xfrm flipH="1">
            <a:off x="1614237" y="5037513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رابط كسهم مستقيم 70">
            <a:extLst>
              <a:ext uri="{FF2B5EF4-FFF2-40B4-BE49-F238E27FC236}">
                <a16:creationId xmlns="" xmlns:a16="http://schemas.microsoft.com/office/drawing/2014/main" id="{A647B6CE-D415-4F21-96E0-1A7F618E5618}"/>
              </a:ext>
            </a:extLst>
          </p:cNvPr>
          <p:cNvCxnSpPr/>
          <p:nvPr/>
        </p:nvCxnSpPr>
        <p:spPr>
          <a:xfrm flipH="1">
            <a:off x="1634004" y="5311833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رابط كسهم مستقيم 71">
            <a:extLst>
              <a:ext uri="{FF2B5EF4-FFF2-40B4-BE49-F238E27FC236}">
                <a16:creationId xmlns="" xmlns:a16="http://schemas.microsoft.com/office/drawing/2014/main" id="{6E6C6D15-B161-4162-A1CA-F5E2C6AB5E02}"/>
              </a:ext>
            </a:extLst>
          </p:cNvPr>
          <p:cNvCxnSpPr/>
          <p:nvPr/>
        </p:nvCxnSpPr>
        <p:spPr>
          <a:xfrm flipH="1">
            <a:off x="1590848" y="5860472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رابط كسهم مستقيم 72">
            <a:extLst>
              <a:ext uri="{FF2B5EF4-FFF2-40B4-BE49-F238E27FC236}">
                <a16:creationId xmlns="" xmlns:a16="http://schemas.microsoft.com/office/drawing/2014/main" id="{707E344A-CDDA-453B-9EB4-AFBFBDC33102}"/>
              </a:ext>
            </a:extLst>
          </p:cNvPr>
          <p:cNvCxnSpPr/>
          <p:nvPr/>
        </p:nvCxnSpPr>
        <p:spPr>
          <a:xfrm flipH="1">
            <a:off x="1560181" y="6167374"/>
            <a:ext cx="3865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مربع نص 73">
            <a:extLst>
              <a:ext uri="{FF2B5EF4-FFF2-40B4-BE49-F238E27FC236}">
                <a16:creationId xmlns="" xmlns:a16="http://schemas.microsoft.com/office/drawing/2014/main" id="{3C038839-C740-46EB-9205-3A88729D73D1}"/>
              </a:ext>
            </a:extLst>
          </p:cNvPr>
          <p:cNvSpPr txBox="1"/>
          <p:nvPr/>
        </p:nvSpPr>
        <p:spPr>
          <a:xfrm>
            <a:off x="1204038" y="3207817"/>
            <a:ext cx="386810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ar-SA" dirty="0"/>
          </a:p>
          <a:p>
            <a:r>
              <a:rPr lang="ar-SA" dirty="0"/>
              <a:t>1.51.5</a:t>
            </a:r>
          </a:p>
        </p:txBody>
      </p:sp>
      <p:sp>
        <p:nvSpPr>
          <p:cNvPr id="75" name="مربع نص 74">
            <a:extLst>
              <a:ext uri="{FF2B5EF4-FFF2-40B4-BE49-F238E27FC236}">
                <a16:creationId xmlns="" xmlns:a16="http://schemas.microsoft.com/office/drawing/2014/main" id="{B3FDB66B-5F80-4D62-9860-DA9A91FB7755}"/>
              </a:ext>
            </a:extLst>
          </p:cNvPr>
          <p:cNvSpPr txBox="1"/>
          <p:nvPr/>
        </p:nvSpPr>
        <p:spPr>
          <a:xfrm>
            <a:off x="1295836" y="4561993"/>
            <a:ext cx="24861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  <a:p>
            <a:r>
              <a:rPr lang="ar-SA" dirty="0"/>
              <a:t>6</a:t>
            </a:r>
          </a:p>
          <a:p>
            <a:r>
              <a:rPr lang="ar-SA" dirty="0"/>
              <a:t>6</a:t>
            </a:r>
          </a:p>
        </p:txBody>
      </p:sp>
      <p:sp>
        <p:nvSpPr>
          <p:cNvPr id="76" name="مربع نص 75">
            <a:extLst>
              <a:ext uri="{FF2B5EF4-FFF2-40B4-BE49-F238E27FC236}">
                <a16:creationId xmlns="" xmlns:a16="http://schemas.microsoft.com/office/drawing/2014/main" id="{A9B17D8E-C503-4EB2-B11F-9F484B93CCA3}"/>
              </a:ext>
            </a:extLst>
          </p:cNvPr>
          <p:cNvSpPr txBox="1"/>
          <p:nvPr/>
        </p:nvSpPr>
        <p:spPr>
          <a:xfrm>
            <a:off x="1070745" y="5709139"/>
            <a:ext cx="49407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9.5</a:t>
            </a:r>
          </a:p>
          <a:p>
            <a:r>
              <a:rPr lang="ar-SA" dirty="0"/>
              <a:t>9.5</a:t>
            </a:r>
          </a:p>
        </p:txBody>
      </p:sp>
      <p:pic>
        <p:nvPicPr>
          <p:cNvPr id="78" name="صورة 77">
            <a:extLst>
              <a:ext uri="{FF2B5EF4-FFF2-40B4-BE49-F238E27FC236}">
                <a16:creationId xmlns="" xmlns:a16="http://schemas.microsoft.com/office/drawing/2014/main" id="{E481FDFB-3520-439A-91BA-4EF8FA30A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2" y="4759024"/>
            <a:ext cx="885949" cy="466790"/>
          </a:xfrm>
          <a:prstGeom prst="rect">
            <a:avLst/>
          </a:prstGeom>
        </p:spPr>
      </p:pic>
      <p:pic>
        <p:nvPicPr>
          <p:cNvPr id="80" name="صورة 79">
            <a:extLst>
              <a:ext uri="{FF2B5EF4-FFF2-40B4-BE49-F238E27FC236}">
                <a16:creationId xmlns="" xmlns:a16="http://schemas.microsoft.com/office/drawing/2014/main" id="{8C6E78D2-8929-469C-8945-503612B49C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76" y="3504215"/>
            <a:ext cx="778778" cy="533474"/>
          </a:xfrm>
          <a:prstGeom prst="rect">
            <a:avLst/>
          </a:prstGeom>
        </p:spPr>
      </p:pic>
      <p:pic>
        <p:nvPicPr>
          <p:cNvPr id="82" name="صورة 81">
            <a:extLst>
              <a:ext uri="{FF2B5EF4-FFF2-40B4-BE49-F238E27FC236}">
                <a16:creationId xmlns="" xmlns:a16="http://schemas.microsoft.com/office/drawing/2014/main" id="{CEBE73DC-C13F-498A-A871-3EA1E03BA5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864" y="5727236"/>
            <a:ext cx="885948" cy="522683"/>
          </a:xfrm>
          <a:prstGeom prst="rect">
            <a:avLst/>
          </a:prstGeom>
        </p:spPr>
      </p:pic>
      <p:sp>
        <p:nvSpPr>
          <p:cNvPr id="83" name="مربع نص 82">
            <a:extLst>
              <a:ext uri="{FF2B5EF4-FFF2-40B4-BE49-F238E27FC236}">
                <a16:creationId xmlns="" xmlns:a16="http://schemas.microsoft.com/office/drawing/2014/main" id="{4C12D66E-9EBF-4A48-B250-00480B82699D}"/>
              </a:ext>
            </a:extLst>
          </p:cNvPr>
          <p:cNvSpPr txBox="1"/>
          <p:nvPr/>
        </p:nvSpPr>
        <p:spPr>
          <a:xfrm>
            <a:off x="5508196" y="1758501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9.5</a:t>
            </a:r>
          </a:p>
        </p:txBody>
      </p:sp>
      <p:sp>
        <p:nvSpPr>
          <p:cNvPr id="84" name="مربع نص 83">
            <a:extLst>
              <a:ext uri="{FF2B5EF4-FFF2-40B4-BE49-F238E27FC236}">
                <a16:creationId xmlns="" xmlns:a16="http://schemas.microsoft.com/office/drawing/2014/main" id="{C429264C-1E6D-413F-B6B6-A45934AABF8D}"/>
              </a:ext>
            </a:extLst>
          </p:cNvPr>
          <p:cNvSpPr txBox="1"/>
          <p:nvPr/>
        </p:nvSpPr>
        <p:spPr>
          <a:xfrm>
            <a:off x="5508196" y="2259275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</a:t>
            </a:r>
          </a:p>
        </p:txBody>
      </p:sp>
      <p:sp>
        <p:nvSpPr>
          <p:cNvPr id="85" name="مربع نص 84">
            <a:extLst>
              <a:ext uri="{FF2B5EF4-FFF2-40B4-BE49-F238E27FC236}">
                <a16:creationId xmlns="" xmlns:a16="http://schemas.microsoft.com/office/drawing/2014/main" id="{6695A3CA-1A06-490F-95EF-CA12C021B97B}"/>
              </a:ext>
            </a:extLst>
          </p:cNvPr>
          <p:cNvSpPr txBox="1"/>
          <p:nvPr/>
        </p:nvSpPr>
        <p:spPr>
          <a:xfrm>
            <a:off x="5484271" y="3270379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</a:t>
            </a:r>
          </a:p>
        </p:txBody>
      </p:sp>
      <p:sp>
        <p:nvSpPr>
          <p:cNvPr id="86" name="مربع نص 85">
            <a:extLst>
              <a:ext uri="{FF2B5EF4-FFF2-40B4-BE49-F238E27FC236}">
                <a16:creationId xmlns="" xmlns:a16="http://schemas.microsoft.com/office/drawing/2014/main" id="{B6EFEA1C-BE22-425A-B132-45494DEBEF04}"/>
              </a:ext>
            </a:extLst>
          </p:cNvPr>
          <p:cNvSpPr txBox="1"/>
          <p:nvPr/>
        </p:nvSpPr>
        <p:spPr>
          <a:xfrm>
            <a:off x="5508196" y="3779623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9.5</a:t>
            </a:r>
          </a:p>
        </p:txBody>
      </p:sp>
      <p:sp>
        <p:nvSpPr>
          <p:cNvPr id="87" name="مربع نص 86">
            <a:extLst>
              <a:ext uri="{FF2B5EF4-FFF2-40B4-BE49-F238E27FC236}">
                <a16:creationId xmlns="" xmlns:a16="http://schemas.microsoft.com/office/drawing/2014/main" id="{302D89BF-C87A-444E-B39B-08CD37FE0838}"/>
              </a:ext>
            </a:extLst>
          </p:cNvPr>
          <p:cNvSpPr txBox="1"/>
          <p:nvPr/>
        </p:nvSpPr>
        <p:spPr>
          <a:xfrm>
            <a:off x="5459383" y="4750316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</a:t>
            </a:r>
          </a:p>
        </p:txBody>
      </p:sp>
      <p:sp>
        <p:nvSpPr>
          <p:cNvPr id="88" name="مربع نص 87">
            <a:extLst>
              <a:ext uri="{FF2B5EF4-FFF2-40B4-BE49-F238E27FC236}">
                <a16:creationId xmlns="" xmlns:a16="http://schemas.microsoft.com/office/drawing/2014/main" id="{43E34E55-7518-4B78-8F98-9A8C1835A09A}"/>
              </a:ext>
            </a:extLst>
          </p:cNvPr>
          <p:cNvSpPr txBox="1"/>
          <p:nvPr/>
        </p:nvSpPr>
        <p:spPr>
          <a:xfrm>
            <a:off x="5484271" y="5243081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8</a:t>
            </a:r>
          </a:p>
        </p:txBody>
      </p:sp>
      <p:sp>
        <p:nvSpPr>
          <p:cNvPr id="89" name="مربع نص 88">
            <a:extLst>
              <a:ext uri="{FF2B5EF4-FFF2-40B4-BE49-F238E27FC236}">
                <a16:creationId xmlns="" xmlns:a16="http://schemas.microsoft.com/office/drawing/2014/main" id="{3D4495CA-B5FA-4302-960F-BB4EC4AE7C1D}"/>
              </a:ext>
            </a:extLst>
          </p:cNvPr>
          <p:cNvSpPr txBox="1"/>
          <p:nvPr/>
        </p:nvSpPr>
        <p:spPr>
          <a:xfrm>
            <a:off x="5484271" y="5759660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1.5</a:t>
            </a:r>
          </a:p>
        </p:txBody>
      </p:sp>
      <p:sp>
        <p:nvSpPr>
          <p:cNvPr id="90" name="مربع نص 89">
            <a:extLst>
              <a:ext uri="{FF2B5EF4-FFF2-40B4-BE49-F238E27FC236}">
                <a16:creationId xmlns="" xmlns:a16="http://schemas.microsoft.com/office/drawing/2014/main" id="{EF814E3F-A3D5-4239-9440-C617A72E421B}"/>
              </a:ext>
            </a:extLst>
          </p:cNvPr>
          <p:cNvSpPr txBox="1"/>
          <p:nvPr/>
        </p:nvSpPr>
        <p:spPr>
          <a:xfrm>
            <a:off x="4453506" y="1742917"/>
            <a:ext cx="51536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-6.5</a:t>
            </a:r>
          </a:p>
        </p:txBody>
      </p:sp>
      <p:sp>
        <p:nvSpPr>
          <p:cNvPr id="91" name="مربع نص 90">
            <a:extLst>
              <a:ext uri="{FF2B5EF4-FFF2-40B4-BE49-F238E27FC236}">
                <a16:creationId xmlns="" xmlns:a16="http://schemas.microsoft.com/office/drawing/2014/main" id="{7BF06FCE-3FFD-4CB9-B572-A5EB4B4AFF79}"/>
              </a:ext>
            </a:extLst>
          </p:cNvPr>
          <p:cNvSpPr txBox="1"/>
          <p:nvPr/>
        </p:nvSpPr>
        <p:spPr>
          <a:xfrm>
            <a:off x="4499212" y="2281853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</p:txBody>
      </p:sp>
      <p:sp>
        <p:nvSpPr>
          <p:cNvPr id="92" name="مربع نص 91">
            <a:extLst>
              <a:ext uri="{FF2B5EF4-FFF2-40B4-BE49-F238E27FC236}">
                <a16:creationId xmlns="" xmlns:a16="http://schemas.microsoft.com/office/drawing/2014/main" id="{0C3F58EA-7AA6-4E6C-94F3-6B0826D001A5}"/>
              </a:ext>
            </a:extLst>
          </p:cNvPr>
          <p:cNvSpPr txBox="1"/>
          <p:nvPr/>
        </p:nvSpPr>
        <p:spPr>
          <a:xfrm>
            <a:off x="4519677" y="2743264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3.5</a:t>
            </a:r>
          </a:p>
        </p:txBody>
      </p:sp>
      <p:sp>
        <p:nvSpPr>
          <p:cNvPr id="93" name="مربع نص 92">
            <a:extLst>
              <a:ext uri="{FF2B5EF4-FFF2-40B4-BE49-F238E27FC236}">
                <a16:creationId xmlns="" xmlns:a16="http://schemas.microsoft.com/office/drawing/2014/main" id="{548BD01B-0034-4337-8AD0-5BF9B2A9B049}"/>
              </a:ext>
            </a:extLst>
          </p:cNvPr>
          <p:cNvSpPr txBox="1"/>
          <p:nvPr/>
        </p:nvSpPr>
        <p:spPr>
          <a:xfrm>
            <a:off x="4466494" y="3743611"/>
            <a:ext cx="47537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-2.5</a:t>
            </a:r>
          </a:p>
        </p:txBody>
      </p:sp>
      <p:sp>
        <p:nvSpPr>
          <p:cNvPr id="94" name="مربع نص 93">
            <a:extLst>
              <a:ext uri="{FF2B5EF4-FFF2-40B4-BE49-F238E27FC236}">
                <a16:creationId xmlns="" xmlns:a16="http://schemas.microsoft.com/office/drawing/2014/main" id="{53953DB6-DBD0-426A-93A7-6592343DE704}"/>
              </a:ext>
            </a:extLst>
          </p:cNvPr>
          <p:cNvSpPr txBox="1"/>
          <p:nvPr/>
        </p:nvSpPr>
        <p:spPr>
          <a:xfrm>
            <a:off x="4517917" y="4221200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</p:txBody>
      </p:sp>
      <p:sp>
        <p:nvSpPr>
          <p:cNvPr id="95" name="مربع نص 94">
            <a:extLst>
              <a:ext uri="{FF2B5EF4-FFF2-40B4-BE49-F238E27FC236}">
                <a16:creationId xmlns="" xmlns:a16="http://schemas.microsoft.com/office/drawing/2014/main" id="{FBE03BAF-760B-440F-AB67-EBED56C4F269}"/>
              </a:ext>
            </a:extLst>
          </p:cNvPr>
          <p:cNvSpPr txBox="1"/>
          <p:nvPr/>
        </p:nvSpPr>
        <p:spPr>
          <a:xfrm>
            <a:off x="4492206" y="4743958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</a:t>
            </a:r>
          </a:p>
        </p:txBody>
      </p:sp>
      <p:sp>
        <p:nvSpPr>
          <p:cNvPr id="96" name="مربع نص 95">
            <a:extLst>
              <a:ext uri="{FF2B5EF4-FFF2-40B4-BE49-F238E27FC236}">
                <a16:creationId xmlns="" xmlns:a16="http://schemas.microsoft.com/office/drawing/2014/main" id="{A11ABD4B-E5DC-4B50-9A63-354BB156A595}"/>
              </a:ext>
            </a:extLst>
          </p:cNvPr>
          <p:cNvSpPr txBox="1"/>
          <p:nvPr/>
        </p:nvSpPr>
        <p:spPr>
          <a:xfrm>
            <a:off x="4511683" y="5253769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-1</a:t>
            </a:r>
          </a:p>
        </p:txBody>
      </p:sp>
      <p:sp>
        <p:nvSpPr>
          <p:cNvPr id="97" name="مربع نص 96">
            <a:extLst>
              <a:ext uri="{FF2B5EF4-FFF2-40B4-BE49-F238E27FC236}">
                <a16:creationId xmlns="" xmlns:a16="http://schemas.microsoft.com/office/drawing/2014/main" id="{D6DF3DDE-3AF7-4CBB-AB2C-9D3912B68169}"/>
              </a:ext>
            </a:extLst>
          </p:cNvPr>
          <p:cNvSpPr txBox="1"/>
          <p:nvPr/>
        </p:nvSpPr>
        <p:spPr>
          <a:xfrm>
            <a:off x="4449312" y="5759660"/>
            <a:ext cx="51536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-0.5</a:t>
            </a:r>
          </a:p>
        </p:txBody>
      </p:sp>
      <p:sp>
        <p:nvSpPr>
          <p:cNvPr id="98" name="مربع نص 97">
            <a:extLst>
              <a:ext uri="{FF2B5EF4-FFF2-40B4-BE49-F238E27FC236}">
                <a16:creationId xmlns="" xmlns:a16="http://schemas.microsoft.com/office/drawing/2014/main" id="{EF779519-5BED-48EC-AF73-508845795770}"/>
              </a:ext>
            </a:extLst>
          </p:cNvPr>
          <p:cNvSpPr txBox="1"/>
          <p:nvPr/>
        </p:nvSpPr>
        <p:spPr>
          <a:xfrm>
            <a:off x="3557844" y="1262733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9</a:t>
            </a:r>
          </a:p>
        </p:txBody>
      </p:sp>
      <p:sp>
        <p:nvSpPr>
          <p:cNvPr id="99" name="مربع نص 98">
            <a:extLst>
              <a:ext uri="{FF2B5EF4-FFF2-40B4-BE49-F238E27FC236}">
                <a16:creationId xmlns="" xmlns:a16="http://schemas.microsoft.com/office/drawing/2014/main" id="{3BFCD62A-D9D8-4013-844F-6454E8C2A7CF}"/>
              </a:ext>
            </a:extLst>
          </p:cNvPr>
          <p:cNvSpPr txBox="1"/>
          <p:nvPr/>
        </p:nvSpPr>
        <p:spPr>
          <a:xfrm>
            <a:off x="3492386" y="1734127"/>
            <a:ext cx="58360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42.25</a:t>
            </a:r>
          </a:p>
        </p:txBody>
      </p:sp>
      <p:sp>
        <p:nvSpPr>
          <p:cNvPr id="100" name="مربع نص 99">
            <a:extLst>
              <a:ext uri="{FF2B5EF4-FFF2-40B4-BE49-F238E27FC236}">
                <a16:creationId xmlns="" xmlns:a16="http://schemas.microsoft.com/office/drawing/2014/main" id="{C20F37C0-3DDB-4E4F-A498-390BFFF3F390}"/>
              </a:ext>
            </a:extLst>
          </p:cNvPr>
          <p:cNvSpPr txBox="1"/>
          <p:nvPr/>
        </p:nvSpPr>
        <p:spPr>
          <a:xfrm>
            <a:off x="3557844" y="2255128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</p:txBody>
      </p:sp>
      <p:sp>
        <p:nvSpPr>
          <p:cNvPr id="101" name="مربع نص 100">
            <a:extLst>
              <a:ext uri="{FF2B5EF4-FFF2-40B4-BE49-F238E27FC236}">
                <a16:creationId xmlns="" xmlns:a16="http://schemas.microsoft.com/office/drawing/2014/main" id="{E030A4CD-74AD-43FB-B0A4-AB3C223C4749}"/>
              </a:ext>
            </a:extLst>
          </p:cNvPr>
          <p:cNvSpPr txBox="1"/>
          <p:nvPr/>
        </p:nvSpPr>
        <p:spPr>
          <a:xfrm>
            <a:off x="3510782" y="2710132"/>
            <a:ext cx="58360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12.25</a:t>
            </a:r>
          </a:p>
        </p:txBody>
      </p:sp>
      <p:sp>
        <p:nvSpPr>
          <p:cNvPr id="102" name="مربع نص 101">
            <a:extLst>
              <a:ext uri="{FF2B5EF4-FFF2-40B4-BE49-F238E27FC236}">
                <a16:creationId xmlns="" xmlns:a16="http://schemas.microsoft.com/office/drawing/2014/main" id="{4C8BF9DE-7FEA-4C46-998B-B054DE11723F}"/>
              </a:ext>
            </a:extLst>
          </p:cNvPr>
          <p:cNvSpPr txBox="1"/>
          <p:nvPr/>
        </p:nvSpPr>
        <p:spPr>
          <a:xfrm>
            <a:off x="3590085" y="3247523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16</a:t>
            </a:r>
          </a:p>
        </p:txBody>
      </p:sp>
      <p:sp>
        <p:nvSpPr>
          <p:cNvPr id="103" name="مربع نص 102">
            <a:extLst>
              <a:ext uri="{FF2B5EF4-FFF2-40B4-BE49-F238E27FC236}">
                <a16:creationId xmlns="" xmlns:a16="http://schemas.microsoft.com/office/drawing/2014/main" id="{543C2021-BA5D-421B-9C30-BE8501D6F59B}"/>
              </a:ext>
            </a:extLst>
          </p:cNvPr>
          <p:cNvSpPr txBox="1"/>
          <p:nvPr/>
        </p:nvSpPr>
        <p:spPr>
          <a:xfrm>
            <a:off x="3565978" y="3702527"/>
            <a:ext cx="51522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6.25</a:t>
            </a:r>
          </a:p>
        </p:txBody>
      </p:sp>
      <p:sp>
        <p:nvSpPr>
          <p:cNvPr id="104" name="مربع نص 103">
            <a:extLst>
              <a:ext uri="{FF2B5EF4-FFF2-40B4-BE49-F238E27FC236}">
                <a16:creationId xmlns="" xmlns:a16="http://schemas.microsoft.com/office/drawing/2014/main" id="{7D867E89-11A7-46EE-BB49-67DE9F603475}"/>
              </a:ext>
            </a:extLst>
          </p:cNvPr>
          <p:cNvSpPr txBox="1"/>
          <p:nvPr/>
        </p:nvSpPr>
        <p:spPr>
          <a:xfrm>
            <a:off x="3565978" y="4238125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</p:txBody>
      </p:sp>
      <p:sp>
        <p:nvSpPr>
          <p:cNvPr id="105" name="مربع نص 104">
            <a:extLst>
              <a:ext uri="{FF2B5EF4-FFF2-40B4-BE49-F238E27FC236}">
                <a16:creationId xmlns="" xmlns:a16="http://schemas.microsoft.com/office/drawing/2014/main" id="{771581DA-3647-42A8-AD9E-1A08063BE5B3}"/>
              </a:ext>
            </a:extLst>
          </p:cNvPr>
          <p:cNvSpPr txBox="1"/>
          <p:nvPr/>
        </p:nvSpPr>
        <p:spPr>
          <a:xfrm>
            <a:off x="3572212" y="4742301"/>
            <a:ext cx="4239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36</a:t>
            </a:r>
          </a:p>
        </p:txBody>
      </p:sp>
      <p:sp>
        <p:nvSpPr>
          <p:cNvPr id="106" name="مربع نص 105">
            <a:extLst>
              <a:ext uri="{FF2B5EF4-FFF2-40B4-BE49-F238E27FC236}">
                <a16:creationId xmlns="" xmlns:a16="http://schemas.microsoft.com/office/drawing/2014/main" id="{F80B6D2D-C84C-42FA-9124-2723E5131929}"/>
              </a:ext>
            </a:extLst>
          </p:cNvPr>
          <p:cNvSpPr txBox="1"/>
          <p:nvPr/>
        </p:nvSpPr>
        <p:spPr>
          <a:xfrm>
            <a:off x="3561904" y="5241309"/>
            <a:ext cx="423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1</a:t>
            </a:r>
          </a:p>
        </p:txBody>
      </p:sp>
      <p:sp>
        <p:nvSpPr>
          <p:cNvPr id="107" name="مستطيل 106">
            <a:extLst>
              <a:ext uri="{FF2B5EF4-FFF2-40B4-BE49-F238E27FC236}">
                <a16:creationId xmlns="" xmlns:a16="http://schemas.microsoft.com/office/drawing/2014/main" id="{2994054D-1BBF-4920-9466-E8DCADFFB05C}"/>
              </a:ext>
            </a:extLst>
          </p:cNvPr>
          <p:cNvSpPr/>
          <p:nvPr/>
        </p:nvSpPr>
        <p:spPr>
          <a:xfrm>
            <a:off x="3366654" y="6244494"/>
            <a:ext cx="866602" cy="399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125</a:t>
            </a:r>
          </a:p>
        </p:txBody>
      </p:sp>
      <p:sp>
        <p:nvSpPr>
          <p:cNvPr id="108" name="مربع نص 107">
            <a:extLst>
              <a:ext uri="{FF2B5EF4-FFF2-40B4-BE49-F238E27FC236}">
                <a16:creationId xmlns="" xmlns:a16="http://schemas.microsoft.com/office/drawing/2014/main" id="{8DB72106-3304-4E1C-845B-C87E34D69F53}"/>
              </a:ext>
            </a:extLst>
          </p:cNvPr>
          <p:cNvSpPr txBox="1"/>
          <p:nvPr/>
        </p:nvSpPr>
        <p:spPr>
          <a:xfrm>
            <a:off x="4240479" y="6237249"/>
            <a:ext cx="94141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مجموع ف2</a:t>
            </a:r>
          </a:p>
        </p:txBody>
      </p:sp>
      <p:pic>
        <p:nvPicPr>
          <p:cNvPr id="110" name="صورة 109">
            <a:extLst>
              <a:ext uri="{FF2B5EF4-FFF2-40B4-BE49-F238E27FC236}">
                <a16:creationId xmlns="" xmlns:a16="http://schemas.microsoft.com/office/drawing/2014/main" id="{24DD1D35-0F94-4903-B99A-F9F1F29750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9" y="-22289"/>
            <a:ext cx="3273757" cy="6832915"/>
          </a:xfrm>
          <a:prstGeom prst="rect">
            <a:avLst/>
          </a:prstGeom>
        </p:spPr>
      </p:pic>
      <p:pic>
        <p:nvPicPr>
          <p:cNvPr id="111" name="صورة 110">
            <a:extLst>
              <a:ext uri="{FF2B5EF4-FFF2-40B4-BE49-F238E27FC236}">
                <a16:creationId xmlns="" xmlns:a16="http://schemas.microsoft.com/office/drawing/2014/main" id="{7C84FE37-309B-4B27-B4EC-99CDE95DD9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403" y="16896"/>
            <a:ext cx="1986797" cy="1332861"/>
          </a:xfrm>
          <a:prstGeom prst="rect">
            <a:avLst/>
          </a:prstGeom>
        </p:spPr>
      </p:pic>
      <p:sp>
        <p:nvSpPr>
          <p:cNvPr id="112" name="مربع نص 111">
            <a:extLst>
              <a:ext uri="{FF2B5EF4-FFF2-40B4-BE49-F238E27FC236}">
                <a16:creationId xmlns="" xmlns:a16="http://schemas.microsoft.com/office/drawing/2014/main" id="{914A29F8-FFDF-405F-BE26-673ED73373AF}"/>
              </a:ext>
            </a:extLst>
          </p:cNvPr>
          <p:cNvSpPr txBox="1"/>
          <p:nvPr/>
        </p:nvSpPr>
        <p:spPr>
          <a:xfrm>
            <a:off x="1753452" y="15825"/>
            <a:ext cx="5533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13" name="مربع نص 112">
            <a:extLst>
              <a:ext uri="{FF2B5EF4-FFF2-40B4-BE49-F238E27FC236}">
                <a16:creationId xmlns="" xmlns:a16="http://schemas.microsoft.com/office/drawing/2014/main" id="{BA75B846-0EE2-4548-9F13-9895A5B928DD}"/>
              </a:ext>
            </a:extLst>
          </p:cNvPr>
          <p:cNvSpPr txBox="1"/>
          <p:nvPr/>
        </p:nvSpPr>
        <p:spPr>
          <a:xfrm>
            <a:off x="1194421" y="632659"/>
            <a:ext cx="5533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/>
              <a:t>125</a:t>
            </a:r>
            <a:endParaRPr lang="ar-SA" dirty="0"/>
          </a:p>
        </p:txBody>
      </p:sp>
      <p:pic>
        <p:nvPicPr>
          <p:cNvPr id="114" name="صورة 113">
            <a:extLst>
              <a:ext uri="{FF2B5EF4-FFF2-40B4-BE49-F238E27FC236}">
                <a16:creationId xmlns="" xmlns:a16="http://schemas.microsoft.com/office/drawing/2014/main" id="{749E2A1F-E125-492A-9393-2CF24FC8E0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725" y="1316182"/>
            <a:ext cx="2175199" cy="585375"/>
          </a:xfrm>
          <a:prstGeom prst="rect">
            <a:avLst/>
          </a:prstGeom>
        </p:spPr>
      </p:pic>
      <p:pic>
        <p:nvPicPr>
          <p:cNvPr id="115" name="صورة 114">
            <a:extLst>
              <a:ext uri="{FF2B5EF4-FFF2-40B4-BE49-F238E27FC236}">
                <a16:creationId xmlns="" xmlns:a16="http://schemas.microsoft.com/office/drawing/2014/main" id="{4E35BCCF-D42E-460C-8940-739B0FE814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0388" y="1926062"/>
            <a:ext cx="2118557" cy="112989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B0432145-AF76-46AE-AE6A-5D6AFDCF09D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9586" y="3213726"/>
            <a:ext cx="1885445" cy="876651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2ED43A2A-B58D-4DF0-BCC1-E0D3C862E5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80120" y="4351800"/>
            <a:ext cx="1326913" cy="833433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2256BC91-423E-4B7F-8ABF-CC93919594D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5839" y="5386228"/>
            <a:ext cx="2045024" cy="8129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1962945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39" grpId="0"/>
      <p:bldP spid="42" grpId="0"/>
      <p:bldP spid="43" grpId="0"/>
      <p:bldP spid="46" grpId="0"/>
      <p:bldP spid="47" grpId="0"/>
      <p:bldP spid="48" grpId="0"/>
      <p:bldP spid="59" grpId="0"/>
      <p:bldP spid="74" grpId="0"/>
      <p:bldP spid="75" grpId="0"/>
      <p:bldP spid="76" grpId="0"/>
      <p:bldP spid="83" grpId="0"/>
      <p:bldP spid="84" grpId="0"/>
      <p:bldP spid="85" grpId="0"/>
      <p:bldP spid="86" grpId="0"/>
      <p:bldP spid="87" grpId="0"/>
      <p:bldP spid="88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 animBg="1"/>
      <p:bldP spid="108" grpId="0"/>
      <p:bldP spid="112" grpId="0"/>
      <p:bldP spid="1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DD08F2FF-B8E0-442D-BD9A-EF47820CBECB}"/>
              </a:ext>
            </a:extLst>
          </p:cNvPr>
          <p:cNvSpPr txBox="1"/>
          <p:nvPr/>
        </p:nvSpPr>
        <p:spPr>
          <a:xfrm>
            <a:off x="288868" y="1953491"/>
            <a:ext cx="8566265" cy="56323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4000" dirty="0"/>
              <a:t>1 ) معامل ارتباط </a:t>
            </a:r>
            <a:r>
              <a:rPr lang="ar-SA" sz="4000" dirty="0" err="1"/>
              <a:t>سبيرمان</a:t>
            </a:r>
            <a:r>
              <a:rPr lang="ar-SA" sz="4000" dirty="0"/>
              <a:t> يمكن حسابه سواء كانت البيانات كمية أو وصفية  ، بينما معامل ارتباط بيرسون لا يمكن حسابه إلا إذا كانت البيانات كمية فقط .</a:t>
            </a:r>
          </a:p>
          <a:p>
            <a:r>
              <a:rPr lang="ar-SA" sz="4000" dirty="0"/>
              <a:t>2 ) معامل ارتباط </a:t>
            </a:r>
            <a:r>
              <a:rPr lang="ar-SA" sz="4000" dirty="0" err="1"/>
              <a:t>سبيرمان</a:t>
            </a:r>
            <a:r>
              <a:rPr lang="ar-SA" sz="4000" dirty="0"/>
              <a:t> يعتمد على رتب كل من المتغيرين س و ص ،  لكن معامل ارتباط بيرسون يعتمد على قيم كل من المتغيرين س و ص .</a:t>
            </a:r>
          </a:p>
          <a:p>
            <a:r>
              <a:rPr lang="ar-SA" sz="4000" dirty="0"/>
              <a:t>3 ) معامل ارتباط بيرسون اكثر دقة من معامل ارتباط </a:t>
            </a:r>
            <a:r>
              <a:rPr lang="ar-SA" sz="4000" dirty="0" err="1"/>
              <a:t>سبيرمان</a:t>
            </a:r>
            <a:r>
              <a:rPr lang="ar-SA" sz="4000" dirty="0"/>
              <a:t> .</a:t>
            </a:r>
          </a:p>
        </p:txBody>
      </p:sp>
      <p:sp>
        <p:nvSpPr>
          <p:cNvPr id="5" name="مستطيل: مشطوف الحواف 4">
            <a:extLst>
              <a:ext uri="{FF2B5EF4-FFF2-40B4-BE49-F238E27FC236}">
                <a16:creationId xmlns="" xmlns:a16="http://schemas.microsoft.com/office/drawing/2014/main" id="{FE68485C-4BAF-402D-B5D6-30DE0D459B06}"/>
              </a:ext>
            </a:extLst>
          </p:cNvPr>
          <p:cNvSpPr/>
          <p:nvPr/>
        </p:nvSpPr>
        <p:spPr>
          <a:xfrm>
            <a:off x="6473537" y="503305"/>
            <a:ext cx="2381596" cy="106402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ملاحظات </a:t>
            </a:r>
            <a:r>
              <a:rPr lang="ar-SA" sz="4000" dirty="0"/>
              <a:t>:</a:t>
            </a:r>
          </a:p>
        </p:txBody>
      </p:sp>
      <p:sp>
        <p:nvSpPr>
          <p:cNvPr id="6" name="مربع نص 5">
            <a:hlinkClick r:id="rId2" tooltip="امتحانات الصف العاشر الفصل الدراسي الاول رياضيات"/>
          </p:cNvPr>
          <p:cNvSpPr txBox="1"/>
          <p:nvPr/>
        </p:nvSpPr>
        <p:spPr>
          <a:xfrm>
            <a:off x="7286644" y="1285860"/>
            <a:ext cx="714380" cy="1231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" dirty="0" smtClean="0">
                <a:hlinkClick r:id="rId2" tooltip="امتحانات رياضيات الصف العاشر الفصل الأول"/>
              </a:rPr>
              <a:t>امتحانات رياضيات الصف العاشر الفصل الأول</a:t>
            </a:r>
            <a:endParaRPr lang="ar-SA" sz="200" dirty="0"/>
          </a:p>
        </p:txBody>
      </p:sp>
    </p:spTree>
    <p:extLst>
      <p:ext uri="{BB962C8B-B14F-4D97-AF65-F5344CB8AC3E}">
        <p14:creationId xmlns="" xmlns:p14="http://schemas.microsoft.com/office/powerpoint/2010/main" val="9160980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3BCDE9A-A10E-4C92-922A-5F0BC1813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747" y="363300"/>
            <a:ext cx="2143558" cy="750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9B627CDD-5360-40BF-BFA8-D73C640262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52" y="1732984"/>
            <a:ext cx="8923052" cy="3728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9954362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="" xmlns:a16="http://schemas.microsoft.com/office/drawing/2014/main" id="{17959BE9-3336-4EB4-A7C1-20BFE7815D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891574"/>
              </p:ext>
            </p:extLst>
          </p:nvPr>
        </p:nvGraphicFramePr>
        <p:xfrm>
          <a:off x="2989119" y="228600"/>
          <a:ext cx="6096000" cy="32004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="" xmlns:a16="http://schemas.microsoft.com/office/drawing/2014/main" val="2296187206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1928022990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3909505422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1482203646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856340527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8519983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س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ص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رتب س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رتب ص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ف 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ف2</a:t>
                      </a:r>
                    </a:p>
                  </a:txBody>
                  <a:tcPr marL="68580" marR="6858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26767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600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550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2061714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800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437122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700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278247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400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500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3123673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650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500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1518458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550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dirty="0"/>
                        <a:t>400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3389101834"/>
                  </a:ext>
                </a:extLst>
              </a:tr>
            </a:tbl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513C5866-2ACC-444D-B895-755FE37ED8B8}"/>
              </a:ext>
            </a:extLst>
          </p:cNvPr>
          <p:cNvSpPr txBox="1"/>
          <p:nvPr/>
        </p:nvSpPr>
        <p:spPr>
          <a:xfrm>
            <a:off x="2375362" y="43934"/>
            <a:ext cx="51123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قيم س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E499B177-A49D-4F9F-82E3-C3C6E469ECBA}"/>
              </a:ext>
            </a:extLst>
          </p:cNvPr>
          <p:cNvSpPr txBox="1"/>
          <p:nvPr/>
        </p:nvSpPr>
        <p:spPr>
          <a:xfrm>
            <a:off x="1558637" y="43934"/>
            <a:ext cx="71420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رتب س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BBAD5860-CA8E-4E10-B550-33B5530848D5}"/>
              </a:ext>
            </a:extLst>
          </p:cNvPr>
          <p:cNvSpPr txBox="1"/>
          <p:nvPr/>
        </p:nvSpPr>
        <p:spPr>
          <a:xfrm>
            <a:off x="2375361" y="482138"/>
            <a:ext cx="511234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400</a:t>
            </a:r>
          </a:p>
          <a:p>
            <a:r>
              <a:rPr lang="ar-SA" dirty="0"/>
              <a:t>550</a:t>
            </a:r>
          </a:p>
          <a:p>
            <a:r>
              <a:rPr lang="ar-SA" dirty="0"/>
              <a:t>600</a:t>
            </a:r>
          </a:p>
          <a:p>
            <a:r>
              <a:rPr lang="ar-SA" dirty="0"/>
              <a:t>650</a:t>
            </a:r>
          </a:p>
          <a:p>
            <a:r>
              <a:rPr lang="ar-SA" dirty="0"/>
              <a:t>700</a:t>
            </a:r>
          </a:p>
          <a:p>
            <a:r>
              <a:rPr lang="ar-SA" dirty="0"/>
              <a:t>800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42020079-5581-4030-9919-EA386495E373}"/>
              </a:ext>
            </a:extLst>
          </p:cNvPr>
          <p:cNvSpPr txBox="1"/>
          <p:nvPr/>
        </p:nvSpPr>
        <p:spPr>
          <a:xfrm>
            <a:off x="1697529" y="482138"/>
            <a:ext cx="436418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  <a:p>
            <a:r>
              <a:rPr lang="ar-SA" dirty="0"/>
              <a:t>2</a:t>
            </a:r>
          </a:p>
          <a:p>
            <a:r>
              <a:rPr lang="ar-SA" dirty="0"/>
              <a:t>3</a:t>
            </a:r>
          </a:p>
          <a:p>
            <a:r>
              <a:rPr lang="ar-SA" dirty="0"/>
              <a:t>4</a:t>
            </a:r>
          </a:p>
          <a:p>
            <a:r>
              <a:rPr lang="ar-SA" dirty="0"/>
              <a:t>5</a:t>
            </a:r>
          </a:p>
          <a:p>
            <a:r>
              <a:rPr lang="ar-SA" dirty="0"/>
              <a:t>6</a:t>
            </a:r>
          </a:p>
        </p:txBody>
      </p:sp>
      <p:cxnSp>
        <p:nvCxnSpPr>
          <p:cNvPr id="11" name="رابط مستقيم 10">
            <a:extLst>
              <a:ext uri="{FF2B5EF4-FFF2-40B4-BE49-F238E27FC236}">
                <a16:creationId xmlns="" xmlns:a16="http://schemas.microsoft.com/office/drawing/2014/main" id="{4D04B42C-3339-4C4D-85E0-B0255708BD01}"/>
              </a:ext>
            </a:extLst>
          </p:cNvPr>
          <p:cNvCxnSpPr>
            <a:cxnSpLocks/>
          </p:cNvCxnSpPr>
          <p:nvPr/>
        </p:nvCxnSpPr>
        <p:spPr>
          <a:xfrm flipH="1">
            <a:off x="261851" y="2360814"/>
            <a:ext cx="2624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1434E951-2F18-4FC8-9F57-B7CC95A1F88D}"/>
              </a:ext>
            </a:extLst>
          </p:cNvPr>
          <p:cNvSpPr txBox="1"/>
          <p:nvPr/>
        </p:nvSpPr>
        <p:spPr>
          <a:xfrm>
            <a:off x="2272840" y="2485165"/>
            <a:ext cx="59505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قيم ص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81C4BAE5-F0F0-45E9-A50C-53A82C52A0E7}"/>
              </a:ext>
            </a:extLst>
          </p:cNvPr>
          <p:cNvSpPr txBox="1"/>
          <p:nvPr/>
        </p:nvSpPr>
        <p:spPr>
          <a:xfrm>
            <a:off x="1312548" y="2476852"/>
            <a:ext cx="92357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رتب ص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CF1E19DF-C0CD-4547-B87E-A696D7E01940}"/>
              </a:ext>
            </a:extLst>
          </p:cNvPr>
          <p:cNvSpPr txBox="1"/>
          <p:nvPr/>
        </p:nvSpPr>
        <p:spPr>
          <a:xfrm>
            <a:off x="2366528" y="2846184"/>
            <a:ext cx="432782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400</a:t>
            </a:r>
          </a:p>
          <a:p>
            <a:r>
              <a:rPr lang="ar-SA" dirty="0"/>
              <a:t>500</a:t>
            </a:r>
          </a:p>
          <a:p>
            <a:r>
              <a:rPr lang="ar-SA" dirty="0"/>
              <a:t>500</a:t>
            </a:r>
          </a:p>
          <a:p>
            <a:r>
              <a:rPr lang="ar-SA" dirty="0"/>
              <a:t>550</a:t>
            </a:r>
          </a:p>
          <a:p>
            <a:r>
              <a:rPr lang="ar-SA" dirty="0"/>
              <a:t>700</a:t>
            </a:r>
          </a:p>
          <a:p>
            <a:r>
              <a:rPr lang="ar-SA" dirty="0"/>
              <a:t>750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008E36B8-4B79-4258-82C5-1B539527BFFB}"/>
              </a:ext>
            </a:extLst>
          </p:cNvPr>
          <p:cNvSpPr txBox="1"/>
          <p:nvPr/>
        </p:nvSpPr>
        <p:spPr>
          <a:xfrm>
            <a:off x="1758142" y="2862810"/>
            <a:ext cx="29527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  <a:p>
            <a:r>
              <a:rPr lang="ar-SA" dirty="0"/>
              <a:t>2</a:t>
            </a:r>
          </a:p>
          <a:p>
            <a:r>
              <a:rPr lang="ar-SA" dirty="0"/>
              <a:t>3</a:t>
            </a:r>
          </a:p>
          <a:p>
            <a:r>
              <a:rPr lang="ar-SA" dirty="0"/>
              <a:t>4</a:t>
            </a:r>
          </a:p>
          <a:p>
            <a:r>
              <a:rPr lang="ar-SA" dirty="0"/>
              <a:t>5</a:t>
            </a:r>
          </a:p>
          <a:p>
            <a:r>
              <a:rPr lang="ar-SA" dirty="0"/>
              <a:t>6</a:t>
            </a:r>
          </a:p>
        </p:txBody>
      </p:sp>
      <p:cxnSp>
        <p:nvCxnSpPr>
          <p:cNvPr id="18" name="رابط كسهم مستقيم 17">
            <a:extLst>
              <a:ext uri="{FF2B5EF4-FFF2-40B4-BE49-F238E27FC236}">
                <a16:creationId xmlns="" xmlns:a16="http://schemas.microsoft.com/office/drawing/2014/main" id="{252BEB37-123B-4680-9898-A225886D3D21}"/>
              </a:ext>
            </a:extLst>
          </p:cNvPr>
          <p:cNvCxnSpPr/>
          <p:nvPr/>
        </p:nvCxnSpPr>
        <p:spPr>
          <a:xfrm flipH="1">
            <a:off x="2156115" y="656705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رابط كسهم مستقيم 18">
            <a:extLst>
              <a:ext uri="{FF2B5EF4-FFF2-40B4-BE49-F238E27FC236}">
                <a16:creationId xmlns="" xmlns:a16="http://schemas.microsoft.com/office/drawing/2014/main" id="{11D6589D-1BDA-47A9-9444-F60F533E0827}"/>
              </a:ext>
            </a:extLst>
          </p:cNvPr>
          <p:cNvCxnSpPr/>
          <p:nvPr/>
        </p:nvCxnSpPr>
        <p:spPr>
          <a:xfrm flipH="1">
            <a:off x="2156115" y="933796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رابط كسهم مستقيم 19">
            <a:extLst>
              <a:ext uri="{FF2B5EF4-FFF2-40B4-BE49-F238E27FC236}">
                <a16:creationId xmlns="" xmlns:a16="http://schemas.microsoft.com/office/drawing/2014/main" id="{39B193CE-0690-45B9-80FF-7EA66C18C8DC}"/>
              </a:ext>
            </a:extLst>
          </p:cNvPr>
          <p:cNvCxnSpPr/>
          <p:nvPr/>
        </p:nvCxnSpPr>
        <p:spPr>
          <a:xfrm flipH="1">
            <a:off x="2156115" y="1216428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رابط كسهم مستقيم 20">
            <a:extLst>
              <a:ext uri="{FF2B5EF4-FFF2-40B4-BE49-F238E27FC236}">
                <a16:creationId xmlns="" xmlns:a16="http://schemas.microsoft.com/office/drawing/2014/main" id="{3F917D5B-A2D9-4A35-ADEB-72B05EC83666}"/>
              </a:ext>
            </a:extLst>
          </p:cNvPr>
          <p:cNvCxnSpPr/>
          <p:nvPr/>
        </p:nvCxnSpPr>
        <p:spPr>
          <a:xfrm flipH="1">
            <a:off x="2156115" y="1474123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رابط كسهم مستقيم 21">
            <a:extLst>
              <a:ext uri="{FF2B5EF4-FFF2-40B4-BE49-F238E27FC236}">
                <a16:creationId xmlns="" xmlns:a16="http://schemas.microsoft.com/office/drawing/2014/main" id="{B330BC91-0551-4F8C-BFA9-EC3EE13DBFC9}"/>
              </a:ext>
            </a:extLst>
          </p:cNvPr>
          <p:cNvCxnSpPr/>
          <p:nvPr/>
        </p:nvCxnSpPr>
        <p:spPr>
          <a:xfrm flipH="1">
            <a:off x="2156115" y="1756756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رابط كسهم مستقيم 22">
            <a:extLst>
              <a:ext uri="{FF2B5EF4-FFF2-40B4-BE49-F238E27FC236}">
                <a16:creationId xmlns="" xmlns:a16="http://schemas.microsoft.com/office/drawing/2014/main" id="{1D6B741C-2638-4E6A-953E-582CD1099495}"/>
              </a:ext>
            </a:extLst>
          </p:cNvPr>
          <p:cNvCxnSpPr/>
          <p:nvPr/>
        </p:nvCxnSpPr>
        <p:spPr>
          <a:xfrm flipH="1">
            <a:off x="2149190" y="2022763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رابط كسهم مستقيم 23">
            <a:extLst>
              <a:ext uri="{FF2B5EF4-FFF2-40B4-BE49-F238E27FC236}">
                <a16:creationId xmlns="" xmlns:a16="http://schemas.microsoft.com/office/drawing/2014/main" id="{228867A4-AB60-4D80-AA6E-3DABAD02E784}"/>
              </a:ext>
            </a:extLst>
          </p:cNvPr>
          <p:cNvCxnSpPr/>
          <p:nvPr/>
        </p:nvCxnSpPr>
        <p:spPr>
          <a:xfrm flipH="1">
            <a:off x="2075236" y="3028603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رابط كسهم مستقيم 24">
            <a:extLst>
              <a:ext uri="{FF2B5EF4-FFF2-40B4-BE49-F238E27FC236}">
                <a16:creationId xmlns="" xmlns:a16="http://schemas.microsoft.com/office/drawing/2014/main" id="{A1CB839F-0F66-4B58-8576-D3596D760DDF}"/>
              </a:ext>
            </a:extLst>
          </p:cNvPr>
          <p:cNvCxnSpPr/>
          <p:nvPr/>
        </p:nvCxnSpPr>
        <p:spPr>
          <a:xfrm flipH="1">
            <a:off x="2084070" y="3319548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رابط كسهم مستقيم 25">
            <a:extLst>
              <a:ext uri="{FF2B5EF4-FFF2-40B4-BE49-F238E27FC236}">
                <a16:creationId xmlns="" xmlns:a16="http://schemas.microsoft.com/office/drawing/2014/main" id="{990AD315-089A-43C0-8C9A-483BBE425EB2}"/>
              </a:ext>
            </a:extLst>
          </p:cNvPr>
          <p:cNvCxnSpPr/>
          <p:nvPr/>
        </p:nvCxnSpPr>
        <p:spPr>
          <a:xfrm flipH="1">
            <a:off x="2075236" y="3593868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رابط كسهم مستقيم 26">
            <a:extLst>
              <a:ext uri="{FF2B5EF4-FFF2-40B4-BE49-F238E27FC236}">
                <a16:creationId xmlns="" xmlns:a16="http://schemas.microsoft.com/office/drawing/2014/main" id="{3D204F28-FD4C-4E8E-A52E-4A9E81C47F86}"/>
              </a:ext>
            </a:extLst>
          </p:cNvPr>
          <p:cNvCxnSpPr/>
          <p:nvPr/>
        </p:nvCxnSpPr>
        <p:spPr>
          <a:xfrm flipH="1">
            <a:off x="2084070" y="3859876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رابط كسهم مستقيم 27">
            <a:extLst>
              <a:ext uri="{FF2B5EF4-FFF2-40B4-BE49-F238E27FC236}">
                <a16:creationId xmlns="" xmlns:a16="http://schemas.microsoft.com/office/drawing/2014/main" id="{28466EED-41E0-4F43-A7E5-09428668AE60}"/>
              </a:ext>
            </a:extLst>
          </p:cNvPr>
          <p:cNvCxnSpPr/>
          <p:nvPr/>
        </p:nvCxnSpPr>
        <p:spPr>
          <a:xfrm flipH="1">
            <a:off x="2075236" y="4142509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رابط كسهم مستقيم 28">
            <a:extLst>
              <a:ext uri="{FF2B5EF4-FFF2-40B4-BE49-F238E27FC236}">
                <a16:creationId xmlns="" xmlns:a16="http://schemas.microsoft.com/office/drawing/2014/main" id="{4A05549A-A71C-42ED-A878-C58032F3F585}"/>
              </a:ext>
            </a:extLst>
          </p:cNvPr>
          <p:cNvCxnSpPr/>
          <p:nvPr/>
        </p:nvCxnSpPr>
        <p:spPr>
          <a:xfrm flipH="1">
            <a:off x="2090481" y="4433454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رابط كسهم مستقيم 29">
            <a:extLst>
              <a:ext uri="{FF2B5EF4-FFF2-40B4-BE49-F238E27FC236}">
                <a16:creationId xmlns="" xmlns:a16="http://schemas.microsoft.com/office/drawing/2014/main" id="{4661A2A6-B68A-47D2-AEEA-6617C6DEF1AA}"/>
              </a:ext>
            </a:extLst>
          </p:cNvPr>
          <p:cNvCxnSpPr/>
          <p:nvPr/>
        </p:nvCxnSpPr>
        <p:spPr>
          <a:xfrm flipH="1">
            <a:off x="1466850" y="3319548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رابط كسهم مستقيم 30">
            <a:extLst>
              <a:ext uri="{FF2B5EF4-FFF2-40B4-BE49-F238E27FC236}">
                <a16:creationId xmlns="" xmlns:a16="http://schemas.microsoft.com/office/drawing/2014/main" id="{0AA2D069-038E-4709-927E-E125C1947F62}"/>
              </a:ext>
            </a:extLst>
          </p:cNvPr>
          <p:cNvCxnSpPr/>
          <p:nvPr/>
        </p:nvCxnSpPr>
        <p:spPr>
          <a:xfrm flipH="1">
            <a:off x="1466850" y="3593868"/>
            <a:ext cx="2912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رابط مستقيم 35">
            <a:extLst>
              <a:ext uri="{FF2B5EF4-FFF2-40B4-BE49-F238E27FC236}">
                <a16:creationId xmlns="" xmlns:a16="http://schemas.microsoft.com/office/drawing/2014/main" id="{A59BE5EC-8A35-4473-8F04-B1ED3D0C65E8}"/>
              </a:ext>
            </a:extLst>
          </p:cNvPr>
          <p:cNvCxnSpPr/>
          <p:nvPr/>
        </p:nvCxnSpPr>
        <p:spPr>
          <a:xfrm flipH="1">
            <a:off x="1820488" y="3225338"/>
            <a:ext cx="232928" cy="203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رابط مستقيم 36">
            <a:extLst>
              <a:ext uri="{FF2B5EF4-FFF2-40B4-BE49-F238E27FC236}">
                <a16:creationId xmlns="" xmlns:a16="http://schemas.microsoft.com/office/drawing/2014/main" id="{47FE3C08-D68D-49F4-B7C0-3A8194F25AA3}"/>
              </a:ext>
            </a:extLst>
          </p:cNvPr>
          <p:cNvCxnSpPr/>
          <p:nvPr/>
        </p:nvCxnSpPr>
        <p:spPr>
          <a:xfrm flipH="1">
            <a:off x="1841269" y="3475413"/>
            <a:ext cx="232928" cy="203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رابط مستقيم 38">
            <a:extLst>
              <a:ext uri="{FF2B5EF4-FFF2-40B4-BE49-F238E27FC236}">
                <a16:creationId xmlns="" xmlns:a16="http://schemas.microsoft.com/office/drawing/2014/main" id="{EE1BB905-54F2-43D3-A971-86F429A545C8}"/>
              </a:ext>
            </a:extLst>
          </p:cNvPr>
          <p:cNvCxnSpPr/>
          <p:nvPr/>
        </p:nvCxnSpPr>
        <p:spPr>
          <a:xfrm flipH="1">
            <a:off x="2936471" y="3429000"/>
            <a:ext cx="52646" cy="3429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مربع نص 39">
            <a:extLst>
              <a:ext uri="{FF2B5EF4-FFF2-40B4-BE49-F238E27FC236}">
                <a16:creationId xmlns="" xmlns:a16="http://schemas.microsoft.com/office/drawing/2014/main" id="{756B8C43-0131-45C6-B424-9B3A7523283E}"/>
              </a:ext>
            </a:extLst>
          </p:cNvPr>
          <p:cNvSpPr txBox="1"/>
          <p:nvPr/>
        </p:nvSpPr>
        <p:spPr>
          <a:xfrm>
            <a:off x="1008870" y="3132203"/>
            <a:ext cx="442653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2.5</a:t>
            </a:r>
          </a:p>
          <a:p>
            <a:r>
              <a:rPr lang="ar-SA" dirty="0"/>
              <a:t>2.5</a:t>
            </a:r>
          </a:p>
          <a:p>
            <a:endParaRPr lang="ar-SA" dirty="0"/>
          </a:p>
        </p:txBody>
      </p:sp>
      <p:pic>
        <p:nvPicPr>
          <p:cNvPr id="42" name="صورة 41">
            <a:extLst>
              <a:ext uri="{FF2B5EF4-FFF2-40B4-BE49-F238E27FC236}">
                <a16:creationId xmlns="" xmlns:a16="http://schemas.microsoft.com/office/drawing/2014/main" id="{AF367684-31FA-4CB8-8731-72B74063C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1" y="3170373"/>
            <a:ext cx="685896" cy="485843"/>
          </a:xfrm>
          <a:prstGeom prst="rect">
            <a:avLst/>
          </a:prstGeom>
        </p:spPr>
      </p:pic>
      <p:sp>
        <p:nvSpPr>
          <p:cNvPr id="43" name="مربع نص 42">
            <a:extLst>
              <a:ext uri="{FF2B5EF4-FFF2-40B4-BE49-F238E27FC236}">
                <a16:creationId xmlns="" xmlns:a16="http://schemas.microsoft.com/office/drawing/2014/main" id="{48ABEE1E-D602-4B9E-86AC-AB672221B84D}"/>
              </a:ext>
            </a:extLst>
          </p:cNvPr>
          <p:cNvSpPr txBox="1"/>
          <p:nvPr/>
        </p:nvSpPr>
        <p:spPr>
          <a:xfrm>
            <a:off x="6334299" y="2101042"/>
            <a:ext cx="3491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44" name="مربع نص 43">
            <a:extLst>
              <a:ext uri="{FF2B5EF4-FFF2-40B4-BE49-F238E27FC236}">
                <a16:creationId xmlns="" xmlns:a16="http://schemas.microsoft.com/office/drawing/2014/main" id="{C8638779-6CA3-4F9E-83F0-0CB5788CD9D4}"/>
              </a:ext>
            </a:extLst>
          </p:cNvPr>
          <p:cNvSpPr txBox="1"/>
          <p:nvPr/>
        </p:nvSpPr>
        <p:spPr>
          <a:xfrm>
            <a:off x="5326381" y="3037726"/>
            <a:ext cx="3491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45" name="مربع نص 44">
            <a:extLst>
              <a:ext uri="{FF2B5EF4-FFF2-40B4-BE49-F238E27FC236}">
                <a16:creationId xmlns="" xmlns:a16="http://schemas.microsoft.com/office/drawing/2014/main" id="{0F777478-A3DD-463A-82EF-4F5A8C49476E}"/>
              </a:ext>
            </a:extLst>
          </p:cNvPr>
          <p:cNvSpPr txBox="1"/>
          <p:nvPr/>
        </p:nvSpPr>
        <p:spPr>
          <a:xfrm>
            <a:off x="6321830" y="2992533"/>
            <a:ext cx="3491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46" name="مربع نص 45">
            <a:extLst>
              <a:ext uri="{FF2B5EF4-FFF2-40B4-BE49-F238E27FC236}">
                <a16:creationId xmlns="" xmlns:a16="http://schemas.microsoft.com/office/drawing/2014/main" id="{AE60281F-E819-471D-919F-094B02ECB914}"/>
              </a:ext>
            </a:extLst>
          </p:cNvPr>
          <p:cNvSpPr txBox="1"/>
          <p:nvPr/>
        </p:nvSpPr>
        <p:spPr>
          <a:xfrm>
            <a:off x="5269230" y="2506056"/>
            <a:ext cx="4634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2.5</a:t>
            </a:r>
          </a:p>
        </p:txBody>
      </p:sp>
      <p:sp>
        <p:nvSpPr>
          <p:cNvPr id="47" name="مربع نص 46">
            <a:extLst>
              <a:ext uri="{FF2B5EF4-FFF2-40B4-BE49-F238E27FC236}">
                <a16:creationId xmlns="" xmlns:a16="http://schemas.microsoft.com/office/drawing/2014/main" id="{A3AE6B8A-8192-4756-9270-EBC05CBC4614}"/>
              </a:ext>
            </a:extLst>
          </p:cNvPr>
          <p:cNvSpPr txBox="1"/>
          <p:nvPr/>
        </p:nvSpPr>
        <p:spPr>
          <a:xfrm>
            <a:off x="5269230" y="2087997"/>
            <a:ext cx="4634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2.5</a:t>
            </a:r>
          </a:p>
        </p:txBody>
      </p:sp>
      <p:sp>
        <p:nvSpPr>
          <p:cNvPr id="48" name="مربع نص 47">
            <a:extLst>
              <a:ext uri="{FF2B5EF4-FFF2-40B4-BE49-F238E27FC236}">
                <a16:creationId xmlns="" xmlns:a16="http://schemas.microsoft.com/office/drawing/2014/main" id="{9294E0E9-ED77-4059-90A7-8E68F3761070}"/>
              </a:ext>
            </a:extLst>
          </p:cNvPr>
          <p:cNvSpPr txBox="1"/>
          <p:nvPr/>
        </p:nvSpPr>
        <p:spPr>
          <a:xfrm>
            <a:off x="6219999" y="749130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49" name="مربع نص 48">
            <a:extLst>
              <a:ext uri="{FF2B5EF4-FFF2-40B4-BE49-F238E27FC236}">
                <a16:creationId xmlns="" xmlns:a16="http://schemas.microsoft.com/office/drawing/2014/main" id="{82BCEA6C-AFE1-4EA0-AD7B-1691EC98A40E}"/>
              </a:ext>
            </a:extLst>
          </p:cNvPr>
          <p:cNvSpPr txBox="1"/>
          <p:nvPr/>
        </p:nvSpPr>
        <p:spPr>
          <a:xfrm>
            <a:off x="6219999" y="2556066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50" name="مربع نص 49">
            <a:extLst>
              <a:ext uri="{FF2B5EF4-FFF2-40B4-BE49-F238E27FC236}">
                <a16:creationId xmlns="" xmlns:a16="http://schemas.microsoft.com/office/drawing/2014/main" id="{6AB07669-82A6-4A47-941B-EEFB5B85B0FD}"/>
              </a:ext>
            </a:extLst>
          </p:cNvPr>
          <p:cNvSpPr txBox="1"/>
          <p:nvPr/>
        </p:nvSpPr>
        <p:spPr>
          <a:xfrm>
            <a:off x="5205847" y="749130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51" name="مربع نص 50">
            <a:extLst>
              <a:ext uri="{FF2B5EF4-FFF2-40B4-BE49-F238E27FC236}">
                <a16:creationId xmlns="" xmlns:a16="http://schemas.microsoft.com/office/drawing/2014/main" id="{E4401242-5D68-4042-A5AC-2F8540EC2DD0}"/>
              </a:ext>
            </a:extLst>
          </p:cNvPr>
          <p:cNvSpPr txBox="1"/>
          <p:nvPr/>
        </p:nvSpPr>
        <p:spPr>
          <a:xfrm>
            <a:off x="6207183" y="1638992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</a:t>
            </a:r>
          </a:p>
        </p:txBody>
      </p:sp>
      <p:sp>
        <p:nvSpPr>
          <p:cNvPr id="52" name="مربع نص 51">
            <a:extLst>
              <a:ext uri="{FF2B5EF4-FFF2-40B4-BE49-F238E27FC236}">
                <a16:creationId xmlns="" xmlns:a16="http://schemas.microsoft.com/office/drawing/2014/main" id="{4101832F-7A0A-439E-B5ED-9C45BB4A228F}"/>
              </a:ext>
            </a:extLst>
          </p:cNvPr>
          <p:cNvSpPr txBox="1"/>
          <p:nvPr/>
        </p:nvSpPr>
        <p:spPr>
          <a:xfrm>
            <a:off x="5204982" y="1643953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</a:t>
            </a:r>
          </a:p>
        </p:txBody>
      </p:sp>
      <p:sp>
        <p:nvSpPr>
          <p:cNvPr id="53" name="مربع نص 52">
            <a:extLst>
              <a:ext uri="{FF2B5EF4-FFF2-40B4-BE49-F238E27FC236}">
                <a16:creationId xmlns="" xmlns:a16="http://schemas.microsoft.com/office/drawing/2014/main" id="{ECA4AD3C-0639-421A-A7EE-08B63AAD2F66}"/>
              </a:ext>
            </a:extLst>
          </p:cNvPr>
          <p:cNvSpPr txBox="1"/>
          <p:nvPr/>
        </p:nvSpPr>
        <p:spPr>
          <a:xfrm>
            <a:off x="6200949" y="1176942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54" name="مربع نص 53">
            <a:extLst>
              <a:ext uri="{FF2B5EF4-FFF2-40B4-BE49-F238E27FC236}">
                <a16:creationId xmlns="" xmlns:a16="http://schemas.microsoft.com/office/drawing/2014/main" id="{D92D2BAC-CD26-48B4-9BE1-DA519A73DD65}"/>
              </a:ext>
            </a:extLst>
          </p:cNvPr>
          <p:cNvSpPr txBox="1"/>
          <p:nvPr/>
        </p:nvSpPr>
        <p:spPr>
          <a:xfrm>
            <a:off x="5195805" y="1174268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55" name="مربع نص 54">
            <a:extLst>
              <a:ext uri="{FF2B5EF4-FFF2-40B4-BE49-F238E27FC236}">
                <a16:creationId xmlns="" xmlns:a16="http://schemas.microsoft.com/office/drawing/2014/main" id="{850E98BE-2401-4A1B-A5A1-5F91BB3D2383}"/>
              </a:ext>
            </a:extLst>
          </p:cNvPr>
          <p:cNvSpPr txBox="1"/>
          <p:nvPr/>
        </p:nvSpPr>
        <p:spPr>
          <a:xfrm>
            <a:off x="4191696" y="749130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-1</a:t>
            </a:r>
          </a:p>
        </p:txBody>
      </p:sp>
      <p:sp>
        <p:nvSpPr>
          <p:cNvPr id="56" name="مربع نص 55">
            <a:extLst>
              <a:ext uri="{FF2B5EF4-FFF2-40B4-BE49-F238E27FC236}">
                <a16:creationId xmlns="" xmlns:a16="http://schemas.microsoft.com/office/drawing/2014/main" id="{A34944BA-66F6-408A-B065-F590DCC46016}"/>
              </a:ext>
            </a:extLst>
          </p:cNvPr>
          <p:cNvSpPr txBox="1"/>
          <p:nvPr/>
        </p:nvSpPr>
        <p:spPr>
          <a:xfrm>
            <a:off x="4142514" y="1180013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57" name="مربع نص 56">
            <a:extLst>
              <a:ext uri="{FF2B5EF4-FFF2-40B4-BE49-F238E27FC236}">
                <a16:creationId xmlns="" xmlns:a16="http://schemas.microsoft.com/office/drawing/2014/main" id="{F2BF3422-67CF-4243-A243-527E30B6E439}"/>
              </a:ext>
            </a:extLst>
          </p:cNvPr>
          <p:cNvSpPr txBox="1"/>
          <p:nvPr/>
        </p:nvSpPr>
        <p:spPr>
          <a:xfrm>
            <a:off x="4148748" y="1653431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58" name="مربع نص 57">
            <a:extLst>
              <a:ext uri="{FF2B5EF4-FFF2-40B4-BE49-F238E27FC236}">
                <a16:creationId xmlns="" xmlns:a16="http://schemas.microsoft.com/office/drawing/2014/main" id="{AFBDAB04-06E6-489C-BA2A-89B9A9B4C9AB}"/>
              </a:ext>
            </a:extLst>
          </p:cNvPr>
          <p:cNvSpPr txBox="1"/>
          <p:nvPr/>
        </p:nvSpPr>
        <p:spPr>
          <a:xfrm>
            <a:off x="4250753" y="2131426"/>
            <a:ext cx="463435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-1.5</a:t>
            </a:r>
          </a:p>
        </p:txBody>
      </p:sp>
      <p:sp>
        <p:nvSpPr>
          <p:cNvPr id="59" name="مربع نص 58">
            <a:extLst>
              <a:ext uri="{FF2B5EF4-FFF2-40B4-BE49-F238E27FC236}">
                <a16:creationId xmlns="" xmlns:a16="http://schemas.microsoft.com/office/drawing/2014/main" id="{ED4D3409-2B38-496A-8FA3-DD1AE50D4F24}"/>
              </a:ext>
            </a:extLst>
          </p:cNvPr>
          <p:cNvSpPr txBox="1"/>
          <p:nvPr/>
        </p:nvSpPr>
        <p:spPr>
          <a:xfrm>
            <a:off x="4205900" y="2556066"/>
            <a:ext cx="4634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1.5</a:t>
            </a:r>
          </a:p>
        </p:txBody>
      </p:sp>
      <p:sp>
        <p:nvSpPr>
          <p:cNvPr id="60" name="مربع نص 59">
            <a:extLst>
              <a:ext uri="{FF2B5EF4-FFF2-40B4-BE49-F238E27FC236}">
                <a16:creationId xmlns="" xmlns:a16="http://schemas.microsoft.com/office/drawing/2014/main" id="{EEA177B2-A507-4D7B-AA75-50CD81C849E2}"/>
              </a:ext>
            </a:extLst>
          </p:cNvPr>
          <p:cNvSpPr txBox="1"/>
          <p:nvPr/>
        </p:nvSpPr>
        <p:spPr>
          <a:xfrm>
            <a:off x="4158970" y="3028603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61" name="مربع نص 60">
            <a:extLst>
              <a:ext uri="{FF2B5EF4-FFF2-40B4-BE49-F238E27FC236}">
                <a16:creationId xmlns="" xmlns:a16="http://schemas.microsoft.com/office/drawing/2014/main" id="{6F944917-883E-47E7-91D5-155393CDBBD4}"/>
              </a:ext>
            </a:extLst>
          </p:cNvPr>
          <p:cNvSpPr txBox="1"/>
          <p:nvPr/>
        </p:nvSpPr>
        <p:spPr>
          <a:xfrm>
            <a:off x="3163684" y="749130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62" name="مربع نص 61">
            <a:extLst>
              <a:ext uri="{FF2B5EF4-FFF2-40B4-BE49-F238E27FC236}">
                <a16:creationId xmlns="" xmlns:a16="http://schemas.microsoft.com/office/drawing/2014/main" id="{A47BA74F-DEA1-4086-8628-AB20C126DC9C}"/>
              </a:ext>
            </a:extLst>
          </p:cNvPr>
          <p:cNvSpPr txBox="1"/>
          <p:nvPr/>
        </p:nvSpPr>
        <p:spPr>
          <a:xfrm>
            <a:off x="3151734" y="1181701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63" name="مربع نص 62">
            <a:extLst>
              <a:ext uri="{FF2B5EF4-FFF2-40B4-BE49-F238E27FC236}">
                <a16:creationId xmlns="" xmlns:a16="http://schemas.microsoft.com/office/drawing/2014/main" id="{1E3B8995-DF7C-4BBF-829C-10D2082F63AD}"/>
              </a:ext>
            </a:extLst>
          </p:cNvPr>
          <p:cNvSpPr txBox="1"/>
          <p:nvPr/>
        </p:nvSpPr>
        <p:spPr>
          <a:xfrm>
            <a:off x="3136678" y="1653199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64" name="مربع نص 63">
            <a:extLst>
              <a:ext uri="{FF2B5EF4-FFF2-40B4-BE49-F238E27FC236}">
                <a16:creationId xmlns="" xmlns:a16="http://schemas.microsoft.com/office/drawing/2014/main" id="{81841DF6-23C6-4A20-B4BC-E5FC613E5EFC}"/>
              </a:ext>
            </a:extLst>
          </p:cNvPr>
          <p:cNvSpPr txBox="1"/>
          <p:nvPr/>
        </p:nvSpPr>
        <p:spPr>
          <a:xfrm>
            <a:off x="3254784" y="2119164"/>
            <a:ext cx="4634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2.25</a:t>
            </a:r>
          </a:p>
        </p:txBody>
      </p:sp>
      <p:sp>
        <p:nvSpPr>
          <p:cNvPr id="65" name="مربع نص 64">
            <a:extLst>
              <a:ext uri="{FF2B5EF4-FFF2-40B4-BE49-F238E27FC236}">
                <a16:creationId xmlns="" xmlns:a16="http://schemas.microsoft.com/office/drawing/2014/main" id="{E8F966AB-F59F-4C25-8F89-33AD5D36C806}"/>
              </a:ext>
            </a:extLst>
          </p:cNvPr>
          <p:cNvSpPr txBox="1"/>
          <p:nvPr/>
        </p:nvSpPr>
        <p:spPr>
          <a:xfrm>
            <a:off x="3283869" y="2526872"/>
            <a:ext cx="46343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2.25</a:t>
            </a:r>
          </a:p>
        </p:txBody>
      </p:sp>
      <p:sp>
        <p:nvSpPr>
          <p:cNvPr id="66" name="مربع نص 65">
            <a:extLst>
              <a:ext uri="{FF2B5EF4-FFF2-40B4-BE49-F238E27FC236}">
                <a16:creationId xmlns="" xmlns:a16="http://schemas.microsoft.com/office/drawing/2014/main" id="{40CD326D-0857-4C99-92D6-29F97BF08971}"/>
              </a:ext>
            </a:extLst>
          </p:cNvPr>
          <p:cNvSpPr txBox="1"/>
          <p:nvPr/>
        </p:nvSpPr>
        <p:spPr>
          <a:xfrm>
            <a:off x="3163684" y="3023813"/>
            <a:ext cx="4634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67" name="مربع نص 66">
            <a:extLst>
              <a:ext uri="{FF2B5EF4-FFF2-40B4-BE49-F238E27FC236}">
                <a16:creationId xmlns="" xmlns:a16="http://schemas.microsoft.com/office/drawing/2014/main" id="{AE4B959C-F191-465B-9C64-E7FD35F06A42}"/>
              </a:ext>
            </a:extLst>
          </p:cNvPr>
          <p:cNvSpPr txBox="1"/>
          <p:nvPr/>
        </p:nvSpPr>
        <p:spPr>
          <a:xfrm>
            <a:off x="4065619" y="3490593"/>
            <a:ext cx="86780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مجموع ف2</a:t>
            </a:r>
          </a:p>
        </p:txBody>
      </p:sp>
      <p:sp>
        <p:nvSpPr>
          <p:cNvPr id="68" name="مستطيل 67">
            <a:extLst>
              <a:ext uri="{FF2B5EF4-FFF2-40B4-BE49-F238E27FC236}">
                <a16:creationId xmlns="" xmlns:a16="http://schemas.microsoft.com/office/drawing/2014/main" id="{23E9BEAF-5A8C-4772-AC0C-DCD6DCE50F45}"/>
              </a:ext>
            </a:extLst>
          </p:cNvPr>
          <p:cNvSpPr/>
          <p:nvPr/>
        </p:nvSpPr>
        <p:spPr>
          <a:xfrm>
            <a:off x="3075358" y="3466917"/>
            <a:ext cx="867809" cy="4378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/>
              <a:t>6.5</a:t>
            </a:r>
          </a:p>
        </p:txBody>
      </p:sp>
      <p:pic>
        <p:nvPicPr>
          <p:cNvPr id="69" name="صورة 68">
            <a:extLst>
              <a:ext uri="{FF2B5EF4-FFF2-40B4-BE49-F238E27FC236}">
                <a16:creationId xmlns="" xmlns:a16="http://schemas.microsoft.com/office/drawing/2014/main" id="{AE818143-A89A-4E1C-921D-D1775D581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404" y="3475414"/>
            <a:ext cx="1678711" cy="1126179"/>
          </a:xfrm>
          <a:prstGeom prst="rect">
            <a:avLst/>
          </a:prstGeom>
        </p:spPr>
      </p:pic>
      <p:pic>
        <p:nvPicPr>
          <p:cNvPr id="70" name="صورة 69">
            <a:extLst>
              <a:ext uri="{FF2B5EF4-FFF2-40B4-BE49-F238E27FC236}">
                <a16:creationId xmlns="" xmlns:a16="http://schemas.microsoft.com/office/drawing/2014/main" id="{32EE0F97-1E69-4C48-9568-143B4EB69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667" y="4648005"/>
            <a:ext cx="2336333" cy="628738"/>
          </a:xfrm>
          <a:prstGeom prst="rect">
            <a:avLst/>
          </a:prstGeom>
        </p:spPr>
      </p:pic>
      <p:pic>
        <p:nvPicPr>
          <p:cNvPr id="71" name="صورة 70">
            <a:extLst>
              <a:ext uri="{FF2B5EF4-FFF2-40B4-BE49-F238E27FC236}">
                <a16:creationId xmlns="" xmlns:a16="http://schemas.microsoft.com/office/drawing/2014/main" id="{C0FFDC7E-8C2F-4175-B5A8-85DB64474E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555" y="5499504"/>
            <a:ext cx="2118557" cy="1129897"/>
          </a:xfrm>
          <a:prstGeom prst="rect">
            <a:avLst/>
          </a:prstGeom>
        </p:spPr>
      </p:pic>
      <p:cxnSp>
        <p:nvCxnSpPr>
          <p:cNvPr id="73" name="رابط مستقيم 72">
            <a:extLst>
              <a:ext uri="{FF2B5EF4-FFF2-40B4-BE49-F238E27FC236}">
                <a16:creationId xmlns="" xmlns:a16="http://schemas.microsoft.com/office/drawing/2014/main" id="{3FA6EE7C-3BC1-4E63-A711-53A881671704}"/>
              </a:ext>
            </a:extLst>
          </p:cNvPr>
          <p:cNvCxnSpPr>
            <a:cxnSpLocks/>
          </p:cNvCxnSpPr>
          <p:nvPr/>
        </p:nvCxnSpPr>
        <p:spPr>
          <a:xfrm>
            <a:off x="6617861" y="3466916"/>
            <a:ext cx="52757" cy="33910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مربع نص 74">
            <a:extLst>
              <a:ext uri="{FF2B5EF4-FFF2-40B4-BE49-F238E27FC236}">
                <a16:creationId xmlns="" xmlns:a16="http://schemas.microsoft.com/office/drawing/2014/main" id="{5B26DBD0-ECF0-4FA2-8616-585542C086E5}"/>
              </a:ext>
            </a:extLst>
          </p:cNvPr>
          <p:cNvSpPr txBox="1"/>
          <p:nvPr/>
        </p:nvSpPr>
        <p:spPr>
          <a:xfrm>
            <a:off x="8048799" y="3466916"/>
            <a:ext cx="37407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76" name="مربع نص 75">
            <a:extLst>
              <a:ext uri="{FF2B5EF4-FFF2-40B4-BE49-F238E27FC236}">
                <a16:creationId xmlns="" xmlns:a16="http://schemas.microsoft.com/office/drawing/2014/main" id="{A1B34A56-4993-48D3-9F2A-1B1C52FA4D2F}"/>
              </a:ext>
            </a:extLst>
          </p:cNvPr>
          <p:cNvSpPr txBox="1"/>
          <p:nvPr/>
        </p:nvSpPr>
        <p:spPr>
          <a:xfrm>
            <a:off x="7601761" y="3972853"/>
            <a:ext cx="37407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6.5</a:t>
            </a:r>
          </a:p>
        </p:txBody>
      </p:sp>
      <p:pic>
        <p:nvPicPr>
          <p:cNvPr id="78" name="صورة 77">
            <a:extLst>
              <a:ext uri="{FF2B5EF4-FFF2-40B4-BE49-F238E27FC236}">
                <a16:creationId xmlns="" xmlns:a16="http://schemas.microsoft.com/office/drawing/2014/main" id="{23E7E1FF-4CD0-4E74-BE15-549189DDBB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2875" y="4138164"/>
            <a:ext cx="1855123" cy="957944"/>
          </a:xfrm>
          <a:prstGeom prst="rect">
            <a:avLst/>
          </a:prstGeom>
        </p:spPr>
      </p:pic>
      <p:pic>
        <p:nvPicPr>
          <p:cNvPr id="80" name="صورة 79">
            <a:extLst>
              <a:ext uri="{FF2B5EF4-FFF2-40B4-BE49-F238E27FC236}">
                <a16:creationId xmlns="" xmlns:a16="http://schemas.microsoft.com/office/drawing/2014/main" id="{9763B29A-E2F7-422C-8CD5-4313A26209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5196" y="5068671"/>
            <a:ext cx="1240898" cy="995781"/>
          </a:xfrm>
          <a:prstGeom prst="rect">
            <a:avLst/>
          </a:prstGeom>
        </p:spPr>
      </p:pic>
      <p:pic>
        <p:nvPicPr>
          <p:cNvPr id="82" name="صورة 81">
            <a:extLst>
              <a:ext uri="{FF2B5EF4-FFF2-40B4-BE49-F238E27FC236}">
                <a16:creationId xmlns="" xmlns:a16="http://schemas.microsoft.com/office/drawing/2014/main" id="{E03AEB35-0E7E-4408-A2B3-7041AC84FD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0661" y="6026615"/>
            <a:ext cx="1550150" cy="799189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AD780D84-EF20-43A8-87C0-1AF415581690}"/>
              </a:ext>
            </a:extLst>
          </p:cNvPr>
          <p:cNvSpPr txBox="1"/>
          <p:nvPr/>
        </p:nvSpPr>
        <p:spPr>
          <a:xfrm>
            <a:off x="162099" y="203062"/>
            <a:ext cx="1158935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dirty="0"/>
              <a:t>ترتيب تصاعدي</a:t>
            </a:r>
          </a:p>
        </p:txBody>
      </p:sp>
    </p:spTree>
    <p:extLst>
      <p:ext uri="{BB962C8B-B14F-4D97-AF65-F5344CB8AC3E}">
        <p14:creationId xmlns="" xmlns:p14="http://schemas.microsoft.com/office/powerpoint/2010/main" val="292363654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3" grpId="0"/>
      <p:bldP spid="14" grpId="0"/>
      <p:bldP spid="15" grpId="0"/>
      <p:bldP spid="16" grpId="0"/>
      <p:bldP spid="40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 animBg="1"/>
      <p:bldP spid="75" grpId="0"/>
      <p:bldP spid="76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1F18E2E6-8BAF-4A36-BAB4-2DA42F385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0697" y="180421"/>
            <a:ext cx="1787984" cy="626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7AF0F00F-12CE-4DF6-8807-330D166FC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98" y="916942"/>
            <a:ext cx="8849735" cy="121665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C32228A0-14CD-4D62-8A0C-BAFF9C58BD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043" y="2296312"/>
            <a:ext cx="1336068" cy="495369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5CAD408F-150F-4453-AB64-11B1545A09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8697" y="2133601"/>
            <a:ext cx="1643702" cy="820793"/>
          </a:xfrm>
          <a:prstGeom prst="rect">
            <a:avLst/>
          </a:prstGeom>
        </p:spPr>
      </p:pic>
      <p:sp>
        <p:nvSpPr>
          <p:cNvPr id="12" name="مستطيل 11">
            <a:extLst>
              <a:ext uri="{FF2B5EF4-FFF2-40B4-BE49-F238E27FC236}">
                <a16:creationId xmlns="" xmlns:a16="http://schemas.microsoft.com/office/drawing/2014/main" id="{8FCA08AB-FBA3-4BB0-8304-2B5402B4C11E}"/>
              </a:ext>
            </a:extLst>
          </p:cNvPr>
          <p:cNvSpPr/>
          <p:nvPr/>
        </p:nvSpPr>
        <p:spPr>
          <a:xfrm>
            <a:off x="8143900" y="2173372"/>
            <a:ext cx="854781" cy="6183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 smtClean="0"/>
              <a:t>الحل</a:t>
            </a:r>
            <a:r>
              <a:rPr lang="ar-SA" sz="2400" dirty="0" smtClean="0"/>
              <a:t>:</a:t>
            </a:r>
            <a:endParaRPr lang="ar-SA" sz="4400" dirty="0"/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C5816BDB-3EC9-4DE2-8908-7B3B4E800B1A}"/>
              </a:ext>
            </a:extLst>
          </p:cNvPr>
          <p:cNvSpPr txBox="1"/>
          <p:nvPr/>
        </p:nvSpPr>
        <p:spPr>
          <a:xfrm>
            <a:off x="5893505" y="2218993"/>
            <a:ext cx="4114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9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0803E2BD-72D7-431F-BC6B-D5DC9D5DA83D}"/>
              </a:ext>
            </a:extLst>
          </p:cNvPr>
          <p:cNvSpPr txBox="1"/>
          <p:nvPr/>
        </p:nvSpPr>
        <p:spPr>
          <a:xfrm>
            <a:off x="2729028" y="2209379"/>
            <a:ext cx="4114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21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D9C5C939-C339-420A-99B2-07C125976B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8356" y="3542613"/>
            <a:ext cx="2336333" cy="628738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058B06B0-FBCF-42C9-BD31-12350BA3A7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50874" y="4724402"/>
            <a:ext cx="2118557" cy="1129897"/>
          </a:xfrm>
          <a:prstGeom prst="rect">
            <a:avLst/>
          </a:prstGeom>
        </p:spPr>
      </p:pic>
      <p:cxnSp>
        <p:nvCxnSpPr>
          <p:cNvPr id="18" name="رابط مستقيم 17">
            <a:extLst>
              <a:ext uri="{FF2B5EF4-FFF2-40B4-BE49-F238E27FC236}">
                <a16:creationId xmlns="" xmlns:a16="http://schemas.microsoft.com/office/drawing/2014/main" id="{CC15CA63-3E7A-4774-ABC9-B722B9FCEA00}"/>
              </a:ext>
            </a:extLst>
          </p:cNvPr>
          <p:cNvCxnSpPr>
            <a:cxnSpLocks/>
          </p:cNvCxnSpPr>
          <p:nvPr/>
        </p:nvCxnSpPr>
        <p:spPr>
          <a:xfrm>
            <a:off x="5303519" y="3249125"/>
            <a:ext cx="0" cy="31089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صورة 20">
            <a:extLst>
              <a:ext uri="{FF2B5EF4-FFF2-40B4-BE49-F238E27FC236}">
                <a16:creationId xmlns="" xmlns:a16="http://schemas.microsoft.com/office/drawing/2014/main" id="{041581B0-E603-4EC9-B035-A363C396C9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5412" y="3249126"/>
            <a:ext cx="2245544" cy="1042131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="" xmlns:a16="http://schemas.microsoft.com/office/drawing/2014/main" id="{81E6C8DE-476C-4FAE-9C79-FF133F64B6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60570" y="4585989"/>
            <a:ext cx="1295596" cy="1023059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="" xmlns:a16="http://schemas.microsoft.com/office/drawing/2014/main" id="{53267171-6F38-45AD-AAF5-9780B75F1B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08412" y="5609047"/>
            <a:ext cx="1696682" cy="10898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324083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6F2670F6-CB5E-4F48-97E1-B5CC50E37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478" y="664537"/>
            <a:ext cx="3005067" cy="1068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D3BE8BEC-3482-4314-BD57-F265D7DD89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171" y="2128412"/>
            <a:ext cx="8433662" cy="40650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489355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325</Words>
  <PresentationFormat>عرض على الشاشة (3:4)‏</PresentationFormat>
  <Paragraphs>189</Paragraphs>
  <Slides>11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11</vt:i4>
      </vt:variant>
    </vt:vector>
  </HeadingPairs>
  <TitlesOfParts>
    <vt:vector size="12" baseType="lpstr">
      <vt:lpstr>سمة Office</vt:lpstr>
      <vt:lpstr>معامل ارتباط سبيرمان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معامل ارتباط سبيرمان - الصف العاشر الأساسي</dc:title>
  <dc:subject>عرض بوربوينت معامل ارتباط سبيرمان - الصف العاشر الأساسي -  عرض بوربوينت رياضيات الصف العاشر الفصل الأول</dc:subject>
  <dc:creator>داود ابو مويس</dc:creator>
  <cp:keywords>عاشر; عرض بوربوينت; رياضيات; الملتقى التربوي; تعليم</cp:keywords>
  <dc:description>بوربوينت رياضيات صف عاشر ، عرض بوربوينت معامل ارتباط سبيرمان - الصف العاشر الأساسي -  عرض بوربوينت رياضيات الصف العاشر الفصل الأول</dc:description>
  <cp:lastModifiedBy>الملتقى التربوي</cp:lastModifiedBy>
  <dcterms:created xsi:type="dcterms:W3CDTF">2020-12-23T11:23:50Z</dcterms:created>
  <dcterms:modified xsi:type="dcterms:W3CDTF">2020-12-23T11:36:42Z</dcterms:modified>
  <cp:category>الصف العاشر;ريياضيات;الملتقى التربوي;التعليم</cp:category>
</cp:coreProperties>
</file>