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241213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576" y="-84"/>
      </p:cViewPr>
      <p:guideLst>
        <p:guide orient="horz" pos="2160"/>
        <p:guide pos="385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14CDA2-8902-48E8-AA4F-779227589D6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E3C4BDA1-D8DF-4CA3-AB6B-1FC353770EBE}">
      <dgm:prSet phldrT="[نص]"/>
      <dgm:spPr/>
      <dgm:t>
        <a:bodyPr/>
        <a:lstStyle/>
        <a:p>
          <a:pPr algn="r" rtl="1"/>
          <a:r>
            <a:rPr lang="ar-SA" dirty="0"/>
            <a:t>1) التعرف على الاقتران النظير ( العكسي ) و رمزه .</a:t>
          </a:r>
        </a:p>
      </dgm:t>
    </dgm:pt>
    <dgm:pt modelId="{C131967F-FCF0-41C5-937C-255EE83A24E5}" type="parTrans" cxnId="{A6D8BE98-8CE0-4B57-A0CA-FBB9E16F02D3}">
      <dgm:prSet/>
      <dgm:spPr/>
      <dgm:t>
        <a:bodyPr/>
        <a:lstStyle/>
        <a:p>
          <a:pPr rtl="1"/>
          <a:endParaRPr lang="ar-SA"/>
        </a:p>
      </dgm:t>
    </dgm:pt>
    <dgm:pt modelId="{B1A1E400-00E7-4244-8386-6ECA90B56452}" type="sibTrans" cxnId="{A6D8BE98-8CE0-4B57-A0CA-FBB9E16F02D3}">
      <dgm:prSet/>
      <dgm:spPr/>
      <dgm:t>
        <a:bodyPr/>
        <a:lstStyle/>
        <a:p>
          <a:pPr rtl="1"/>
          <a:endParaRPr lang="ar-SA"/>
        </a:p>
      </dgm:t>
    </dgm:pt>
    <dgm:pt modelId="{8830326D-894F-469C-A305-CC2174C6E8BE}">
      <dgm:prSet phldrT="[نص]"/>
      <dgm:spPr/>
      <dgm:t>
        <a:bodyPr/>
        <a:lstStyle/>
        <a:p>
          <a:pPr algn="r" rtl="1"/>
          <a:r>
            <a:rPr lang="ar-SA" dirty="0"/>
            <a:t>2) التعرف متى يوجد للاقتران اقتران نظير ( عكسي ) .</a:t>
          </a:r>
        </a:p>
      </dgm:t>
    </dgm:pt>
    <dgm:pt modelId="{26767A74-740A-46B1-B254-5A8130472865}" type="parTrans" cxnId="{87298F3C-CCD9-4F92-96AB-88F4201D36CE}">
      <dgm:prSet/>
      <dgm:spPr/>
      <dgm:t>
        <a:bodyPr/>
        <a:lstStyle/>
        <a:p>
          <a:pPr rtl="1"/>
          <a:endParaRPr lang="ar-SA"/>
        </a:p>
      </dgm:t>
    </dgm:pt>
    <dgm:pt modelId="{7E056D36-4192-493D-8B62-74342FF1F71C}" type="sibTrans" cxnId="{87298F3C-CCD9-4F92-96AB-88F4201D36CE}">
      <dgm:prSet/>
      <dgm:spPr/>
      <dgm:t>
        <a:bodyPr/>
        <a:lstStyle/>
        <a:p>
          <a:pPr rtl="1"/>
          <a:endParaRPr lang="ar-SA"/>
        </a:p>
      </dgm:t>
    </dgm:pt>
    <dgm:pt modelId="{CCEE8EA5-198E-4828-B836-CB93A382BC75}">
      <dgm:prSet phldrT="[نص]"/>
      <dgm:spPr/>
      <dgm:t>
        <a:bodyPr/>
        <a:lstStyle/>
        <a:p>
          <a:pPr algn="r" rtl="1"/>
          <a:r>
            <a:rPr lang="ar-SA" dirty="0"/>
            <a:t>3) إيجاد الاقتران النظير ( العكسي) لاقتران معطاه .</a:t>
          </a:r>
        </a:p>
      </dgm:t>
    </dgm:pt>
    <dgm:pt modelId="{4A124BEF-317A-42BF-8A41-28FA01D8BEA0}" type="parTrans" cxnId="{21B7BE44-2587-46D1-A49C-E845EA5A60AD}">
      <dgm:prSet/>
      <dgm:spPr/>
      <dgm:t>
        <a:bodyPr/>
        <a:lstStyle/>
        <a:p>
          <a:pPr rtl="1"/>
          <a:endParaRPr lang="ar-SA"/>
        </a:p>
      </dgm:t>
    </dgm:pt>
    <dgm:pt modelId="{EFA81745-ABDF-478E-A404-3347A48FF23B}" type="sibTrans" cxnId="{21B7BE44-2587-46D1-A49C-E845EA5A60AD}">
      <dgm:prSet/>
      <dgm:spPr/>
      <dgm:t>
        <a:bodyPr/>
        <a:lstStyle/>
        <a:p>
          <a:pPr rtl="1"/>
          <a:endParaRPr lang="ar-SA"/>
        </a:p>
      </dgm:t>
    </dgm:pt>
    <dgm:pt modelId="{B6B41CBA-52CF-417A-8318-09FD87A47694}" type="pres">
      <dgm:prSet presAssocID="{7314CDA2-8902-48E8-AA4F-779227589D6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BEAEEB5F-8DAB-4D8B-BE9F-025401411381}" type="pres">
      <dgm:prSet presAssocID="{E3C4BDA1-D8DF-4CA3-AB6B-1FC353770EBE}" presName="parentLin" presStyleCnt="0"/>
      <dgm:spPr/>
    </dgm:pt>
    <dgm:pt modelId="{B4FFA7D0-33FB-48A3-80DF-4292252FF928}" type="pres">
      <dgm:prSet presAssocID="{E3C4BDA1-D8DF-4CA3-AB6B-1FC353770EBE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294DBB74-C4ED-4997-9DAF-6B2AC98A6A12}" type="pres">
      <dgm:prSet presAssocID="{E3C4BDA1-D8DF-4CA3-AB6B-1FC353770EBE}" presName="parentText" presStyleLbl="node1" presStyleIdx="0" presStyleCnt="3" custScaleX="11678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850402F-AF6A-42AE-9228-88AC549AA26A}" type="pres">
      <dgm:prSet presAssocID="{E3C4BDA1-D8DF-4CA3-AB6B-1FC353770EBE}" presName="negativeSpace" presStyleCnt="0"/>
      <dgm:spPr/>
    </dgm:pt>
    <dgm:pt modelId="{B87838D7-E3B0-44B8-9AB4-7C8C2943B292}" type="pres">
      <dgm:prSet presAssocID="{E3C4BDA1-D8DF-4CA3-AB6B-1FC353770EBE}" presName="childText" presStyleLbl="conFgAcc1" presStyleIdx="0" presStyleCnt="3">
        <dgm:presLayoutVars>
          <dgm:bulletEnabled val="1"/>
        </dgm:presLayoutVars>
      </dgm:prSet>
      <dgm:spPr/>
    </dgm:pt>
    <dgm:pt modelId="{720B8FA3-7D77-41B0-9BBA-4021BC223820}" type="pres">
      <dgm:prSet presAssocID="{B1A1E400-00E7-4244-8386-6ECA90B56452}" presName="spaceBetweenRectangles" presStyleCnt="0"/>
      <dgm:spPr/>
    </dgm:pt>
    <dgm:pt modelId="{8D230C9D-E248-4479-B371-E818EBD3BFD8}" type="pres">
      <dgm:prSet presAssocID="{8830326D-894F-469C-A305-CC2174C6E8BE}" presName="parentLin" presStyleCnt="0"/>
      <dgm:spPr/>
    </dgm:pt>
    <dgm:pt modelId="{C904835F-1570-477A-A3E6-B983BF9A97A5}" type="pres">
      <dgm:prSet presAssocID="{8830326D-894F-469C-A305-CC2174C6E8BE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C0BF9B00-AA3B-4170-A6EA-501FB9C1F727}" type="pres">
      <dgm:prSet presAssocID="{8830326D-894F-469C-A305-CC2174C6E8BE}" presName="parentText" presStyleLbl="node1" presStyleIdx="1" presStyleCnt="3" custScaleX="117386" custLinFactNeighborX="4351" custLinFactNeighborY="-805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2135BB37-D4D1-4C77-8BC2-78EAD5712F3E}" type="pres">
      <dgm:prSet presAssocID="{8830326D-894F-469C-A305-CC2174C6E8BE}" presName="negativeSpace" presStyleCnt="0"/>
      <dgm:spPr/>
    </dgm:pt>
    <dgm:pt modelId="{EB78DAEA-6BD1-45D3-9EF3-95BA58A8115E}" type="pres">
      <dgm:prSet presAssocID="{8830326D-894F-469C-A305-CC2174C6E8BE}" presName="childText" presStyleLbl="conFgAcc1" presStyleIdx="1" presStyleCnt="3" custLinFactNeighborX="-7406" custLinFactNeighborY="40348">
        <dgm:presLayoutVars>
          <dgm:bulletEnabled val="1"/>
        </dgm:presLayoutVars>
      </dgm:prSet>
      <dgm:spPr/>
    </dgm:pt>
    <dgm:pt modelId="{6EAC1675-9A72-40EB-B846-EF48910ABEAD}" type="pres">
      <dgm:prSet presAssocID="{7E056D36-4192-493D-8B62-74342FF1F71C}" presName="spaceBetweenRectangles" presStyleCnt="0"/>
      <dgm:spPr/>
    </dgm:pt>
    <dgm:pt modelId="{DE258490-F428-41D8-8BFA-E7D433F3773A}" type="pres">
      <dgm:prSet presAssocID="{CCEE8EA5-198E-4828-B836-CB93A382BC75}" presName="parentLin" presStyleCnt="0"/>
      <dgm:spPr/>
    </dgm:pt>
    <dgm:pt modelId="{8E4962AB-6D86-4CE9-BFF2-FD801A457D94}" type="pres">
      <dgm:prSet presAssocID="{CCEE8EA5-198E-4828-B836-CB93A382BC75}" presName="parentLeftMargin" presStyleLbl="node1" presStyleIdx="1" presStyleCnt="3"/>
      <dgm:spPr/>
      <dgm:t>
        <a:bodyPr/>
        <a:lstStyle/>
        <a:p>
          <a:pPr rtl="1"/>
          <a:endParaRPr lang="ar-SA"/>
        </a:p>
      </dgm:t>
    </dgm:pt>
    <dgm:pt modelId="{8169C5A3-74B8-4A21-B60D-C5DD7D7209AC}" type="pres">
      <dgm:prSet presAssocID="{CCEE8EA5-198E-4828-B836-CB93A382BC75}" presName="parentText" presStyleLbl="node1" presStyleIdx="2" presStyleCnt="3" custScaleX="11718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C629FA6-2F79-43BA-A26A-EE978D825D6D}" type="pres">
      <dgm:prSet presAssocID="{CCEE8EA5-198E-4828-B836-CB93A382BC75}" presName="negativeSpace" presStyleCnt="0"/>
      <dgm:spPr/>
    </dgm:pt>
    <dgm:pt modelId="{7DB41BCA-2F8B-4F4E-A51B-5DB5049123AC}" type="pres">
      <dgm:prSet presAssocID="{CCEE8EA5-198E-4828-B836-CB93A382BC7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8E7035F-17F8-480E-8A54-94F57140AA7E}" type="presOf" srcId="{E3C4BDA1-D8DF-4CA3-AB6B-1FC353770EBE}" destId="{294DBB74-C4ED-4997-9DAF-6B2AC98A6A12}" srcOrd="1" destOrd="0" presId="urn:microsoft.com/office/officeart/2005/8/layout/list1"/>
    <dgm:cxn modelId="{87298F3C-CCD9-4F92-96AB-88F4201D36CE}" srcId="{7314CDA2-8902-48E8-AA4F-779227589D60}" destId="{8830326D-894F-469C-A305-CC2174C6E8BE}" srcOrd="1" destOrd="0" parTransId="{26767A74-740A-46B1-B254-5A8130472865}" sibTransId="{7E056D36-4192-493D-8B62-74342FF1F71C}"/>
    <dgm:cxn modelId="{19A98C79-66C4-48CF-8EBE-57352F3E955F}" type="presOf" srcId="{7314CDA2-8902-48E8-AA4F-779227589D60}" destId="{B6B41CBA-52CF-417A-8318-09FD87A47694}" srcOrd="0" destOrd="0" presId="urn:microsoft.com/office/officeart/2005/8/layout/list1"/>
    <dgm:cxn modelId="{C6BD8B7E-74B4-4AEF-BE5D-8C5274BC133E}" type="presOf" srcId="{8830326D-894F-469C-A305-CC2174C6E8BE}" destId="{C0BF9B00-AA3B-4170-A6EA-501FB9C1F727}" srcOrd="1" destOrd="0" presId="urn:microsoft.com/office/officeart/2005/8/layout/list1"/>
    <dgm:cxn modelId="{21B7BE44-2587-46D1-A49C-E845EA5A60AD}" srcId="{7314CDA2-8902-48E8-AA4F-779227589D60}" destId="{CCEE8EA5-198E-4828-B836-CB93A382BC75}" srcOrd="2" destOrd="0" parTransId="{4A124BEF-317A-42BF-8A41-28FA01D8BEA0}" sibTransId="{EFA81745-ABDF-478E-A404-3347A48FF23B}"/>
    <dgm:cxn modelId="{143D0CED-1EAF-438F-975E-17C5B9DAD7C0}" type="presOf" srcId="{8830326D-894F-469C-A305-CC2174C6E8BE}" destId="{C904835F-1570-477A-A3E6-B983BF9A97A5}" srcOrd="0" destOrd="0" presId="urn:microsoft.com/office/officeart/2005/8/layout/list1"/>
    <dgm:cxn modelId="{A6D8BE98-8CE0-4B57-A0CA-FBB9E16F02D3}" srcId="{7314CDA2-8902-48E8-AA4F-779227589D60}" destId="{E3C4BDA1-D8DF-4CA3-AB6B-1FC353770EBE}" srcOrd="0" destOrd="0" parTransId="{C131967F-FCF0-41C5-937C-255EE83A24E5}" sibTransId="{B1A1E400-00E7-4244-8386-6ECA90B56452}"/>
    <dgm:cxn modelId="{92AE1909-3B6C-4CDC-BC36-8A29C9C5EC37}" type="presOf" srcId="{E3C4BDA1-D8DF-4CA3-AB6B-1FC353770EBE}" destId="{B4FFA7D0-33FB-48A3-80DF-4292252FF928}" srcOrd="0" destOrd="0" presId="urn:microsoft.com/office/officeart/2005/8/layout/list1"/>
    <dgm:cxn modelId="{88085778-CFE1-49E9-9D72-848B66BE4686}" type="presOf" srcId="{CCEE8EA5-198E-4828-B836-CB93A382BC75}" destId="{8E4962AB-6D86-4CE9-BFF2-FD801A457D94}" srcOrd="0" destOrd="0" presId="urn:microsoft.com/office/officeart/2005/8/layout/list1"/>
    <dgm:cxn modelId="{6EEA9B14-53A1-46EB-B5BD-384BA9D10F0F}" type="presOf" srcId="{CCEE8EA5-198E-4828-B836-CB93A382BC75}" destId="{8169C5A3-74B8-4A21-B60D-C5DD7D7209AC}" srcOrd="1" destOrd="0" presId="urn:microsoft.com/office/officeart/2005/8/layout/list1"/>
    <dgm:cxn modelId="{9D9C7BFC-3B58-4F62-A269-688BBF2CAEEF}" type="presParOf" srcId="{B6B41CBA-52CF-417A-8318-09FD87A47694}" destId="{BEAEEB5F-8DAB-4D8B-BE9F-025401411381}" srcOrd="0" destOrd="0" presId="urn:microsoft.com/office/officeart/2005/8/layout/list1"/>
    <dgm:cxn modelId="{93ABD939-46ED-4160-8C04-DAFE5946B6D7}" type="presParOf" srcId="{BEAEEB5F-8DAB-4D8B-BE9F-025401411381}" destId="{B4FFA7D0-33FB-48A3-80DF-4292252FF928}" srcOrd="0" destOrd="0" presId="urn:microsoft.com/office/officeart/2005/8/layout/list1"/>
    <dgm:cxn modelId="{623E4DB5-797F-4D22-9892-5D7DF3E25123}" type="presParOf" srcId="{BEAEEB5F-8DAB-4D8B-BE9F-025401411381}" destId="{294DBB74-C4ED-4997-9DAF-6B2AC98A6A12}" srcOrd="1" destOrd="0" presId="urn:microsoft.com/office/officeart/2005/8/layout/list1"/>
    <dgm:cxn modelId="{4DCE37F4-FE04-4DBA-A26E-1093A19F413A}" type="presParOf" srcId="{B6B41CBA-52CF-417A-8318-09FD87A47694}" destId="{3850402F-AF6A-42AE-9228-88AC549AA26A}" srcOrd="1" destOrd="0" presId="urn:microsoft.com/office/officeart/2005/8/layout/list1"/>
    <dgm:cxn modelId="{2657FD32-3994-4F3B-857D-557091A2EF14}" type="presParOf" srcId="{B6B41CBA-52CF-417A-8318-09FD87A47694}" destId="{B87838D7-E3B0-44B8-9AB4-7C8C2943B292}" srcOrd="2" destOrd="0" presId="urn:microsoft.com/office/officeart/2005/8/layout/list1"/>
    <dgm:cxn modelId="{3D4386E4-5003-4F58-A1CD-5308995AF98F}" type="presParOf" srcId="{B6B41CBA-52CF-417A-8318-09FD87A47694}" destId="{720B8FA3-7D77-41B0-9BBA-4021BC223820}" srcOrd="3" destOrd="0" presId="urn:microsoft.com/office/officeart/2005/8/layout/list1"/>
    <dgm:cxn modelId="{253863C5-4C5A-4173-9DFB-D240E842B2F3}" type="presParOf" srcId="{B6B41CBA-52CF-417A-8318-09FD87A47694}" destId="{8D230C9D-E248-4479-B371-E818EBD3BFD8}" srcOrd="4" destOrd="0" presId="urn:microsoft.com/office/officeart/2005/8/layout/list1"/>
    <dgm:cxn modelId="{701AEBC5-B0BF-448C-9F5E-33B9B1793F2C}" type="presParOf" srcId="{8D230C9D-E248-4479-B371-E818EBD3BFD8}" destId="{C904835F-1570-477A-A3E6-B983BF9A97A5}" srcOrd="0" destOrd="0" presId="urn:microsoft.com/office/officeart/2005/8/layout/list1"/>
    <dgm:cxn modelId="{08701D4F-FC3E-4E66-B3B5-FDF9AD0D50FD}" type="presParOf" srcId="{8D230C9D-E248-4479-B371-E818EBD3BFD8}" destId="{C0BF9B00-AA3B-4170-A6EA-501FB9C1F727}" srcOrd="1" destOrd="0" presId="urn:microsoft.com/office/officeart/2005/8/layout/list1"/>
    <dgm:cxn modelId="{9030D2D7-54E8-4D80-9A15-88E8E2E85AD2}" type="presParOf" srcId="{B6B41CBA-52CF-417A-8318-09FD87A47694}" destId="{2135BB37-D4D1-4C77-8BC2-78EAD5712F3E}" srcOrd="5" destOrd="0" presId="urn:microsoft.com/office/officeart/2005/8/layout/list1"/>
    <dgm:cxn modelId="{3EC8BAEF-DE78-4E6A-B0FF-5F60BC34C27E}" type="presParOf" srcId="{B6B41CBA-52CF-417A-8318-09FD87A47694}" destId="{EB78DAEA-6BD1-45D3-9EF3-95BA58A8115E}" srcOrd="6" destOrd="0" presId="urn:microsoft.com/office/officeart/2005/8/layout/list1"/>
    <dgm:cxn modelId="{638CE151-0FB1-4A87-A02C-C28345DA66D0}" type="presParOf" srcId="{B6B41CBA-52CF-417A-8318-09FD87A47694}" destId="{6EAC1675-9A72-40EB-B846-EF48910ABEAD}" srcOrd="7" destOrd="0" presId="urn:microsoft.com/office/officeart/2005/8/layout/list1"/>
    <dgm:cxn modelId="{C56D7219-AE98-4763-A35B-FDE4EB21C870}" type="presParOf" srcId="{B6B41CBA-52CF-417A-8318-09FD87A47694}" destId="{DE258490-F428-41D8-8BFA-E7D433F3773A}" srcOrd="8" destOrd="0" presId="urn:microsoft.com/office/officeart/2005/8/layout/list1"/>
    <dgm:cxn modelId="{DA2306FF-0543-40E1-939F-FAFE37EF2052}" type="presParOf" srcId="{DE258490-F428-41D8-8BFA-E7D433F3773A}" destId="{8E4962AB-6D86-4CE9-BFF2-FD801A457D94}" srcOrd="0" destOrd="0" presId="urn:microsoft.com/office/officeart/2005/8/layout/list1"/>
    <dgm:cxn modelId="{660F6B34-CAB8-4149-95EF-1744F342BC85}" type="presParOf" srcId="{DE258490-F428-41D8-8BFA-E7D433F3773A}" destId="{8169C5A3-74B8-4A21-B60D-C5DD7D7209AC}" srcOrd="1" destOrd="0" presId="urn:microsoft.com/office/officeart/2005/8/layout/list1"/>
    <dgm:cxn modelId="{91645469-39BC-48FB-A921-7E80345F24F9}" type="presParOf" srcId="{B6B41CBA-52CF-417A-8318-09FD87A47694}" destId="{8C629FA6-2F79-43BA-A26A-EE978D825D6D}" srcOrd="9" destOrd="0" presId="urn:microsoft.com/office/officeart/2005/8/layout/list1"/>
    <dgm:cxn modelId="{21E7BFC5-79B2-4BE7-A9E1-D503AED584D9}" type="presParOf" srcId="{B6B41CBA-52CF-417A-8318-09FD87A47694}" destId="{7DB41BCA-2F8B-4F4E-A51B-5DB5049123AC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918091" y="2130426"/>
            <a:ext cx="10405031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836182" y="3886200"/>
            <a:ext cx="856884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66972" y="4406901"/>
            <a:ext cx="10405031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966972" y="2906713"/>
            <a:ext cx="104050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612061" y="1600201"/>
            <a:ext cx="54065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222616" y="1600201"/>
            <a:ext cx="54065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12060" y="1535113"/>
            <a:ext cx="54086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2060" y="2174875"/>
            <a:ext cx="54086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218367" y="1535113"/>
            <a:ext cx="541078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218367" y="2174875"/>
            <a:ext cx="541078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12061" y="273050"/>
            <a:ext cx="4027275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785974" y="273051"/>
            <a:ext cx="684317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12061" y="1435101"/>
            <a:ext cx="402727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399363" y="4800600"/>
            <a:ext cx="7344728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2399363" y="612775"/>
            <a:ext cx="734472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2399363" y="5367338"/>
            <a:ext cx="734472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874879" y="274639"/>
            <a:ext cx="2754273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612060" y="274639"/>
            <a:ext cx="8058799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612061" y="274638"/>
            <a:ext cx="11017092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12061" y="1600201"/>
            <a:ext cx="11017092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772869" y="6356351"/>
            <a:ext cx="2856283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FDDD2-C32B-4AB0-9D38-52E1A900A4F5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182415" y="6356351"/>
            <a:ext cx="3876384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612061" y="6356351"/>
            <a:ext cx="2856283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86DD2-DF8F-4BCC-AC0E-93CD019A1D3F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9&amp;semester=1&amp;subject=2&amp;type=2&amp;submit=submit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pal.net/library/?app=content.list&amp;level=9&amp;semester=1&amp;subject=2&amp;type=2&amp;submit=submit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pal.net/library/?app=content.list&amp;level=9&amp;semester=1&amp;subject=2&amp;type=2&amp;submit=subm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76150ED-EFB1-447B-8AF9-385ED73B7C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36" b="4964"/>
          <a:stretch/>
        </p:blipFill>
        <p:spPr>
          <a:xfrm>
            <a:off x="21" y="10"/>
            <a:ext cx="12241193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="" xmlns:a16="http://schemas.microsoft.com/office/drawing/2014/main" id="{87CC2527-562A-4F69-B487-4371E5B243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grayWhite">
          <a:xfrm>
            <a:off x="7518849" y="2277615"/>
            <a:ext cx="4722364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BFC24EE5-C5B6-4B50-BD1F-C96AA3EA9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54403" y="3231931"/>
            <a:ext cx="3867590" cy="1834056"/>
          </a:xfrm>
        </p:spPr>
        <p:txBody>
          <a:bodyPr>
            <a:normAutofit/>
          </a:bodyPr>
          <a:lstStyle/>
          <a:p>
            <a:r>
              <a:rPr lang="ar-SA" sz="3600" dirty="0" smtClean="0"/>
              <a:t>الاقتران </a:t>
            </a:r>
            <a:r>
              <a:rPr lang="ar-SA" sz="3600" dirty="0"/>
              <a:t>النظير  </a:t>
            </a:r>
            <a:r>
              <a:rPr lang="ar-SA" sz="3600" dirty="0" smtClean="0"/>
              <a:t/>
            </a:r>
            <a:br>
              <a:rPr lang="ar-SA" sz="3600" dirty="0" smtClean="0"/>
            </a:br>
            <a:r>
              <a:rPr lang="ar-SA" sz="3600" dirty="0" smtClean="0"/>
              <a:t> </a:t>
            </a:r>
            <a:r>
              <a:rPr lang="ar-SA" sz="3600" dirty="0"/>
              <a:t>( العكسي )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2105EE80-0C67-496D-A5EB-B97913AD8F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14326" y="5242675"/>
            <a:ext cx="4347742" cy="683284"/>
          </a:xfrm>
        </p:spPr>
        <p:txBody>
          <a:bodyPr>
            <a:normAutofit fontScale="77500" lnSpcReduction="20000"/>
          </a:bodyPr>
          <a:lstStyle/>
          <a:p>
            <a:endParaRPr lang="ar-SA" sz="2000" dirty="0"/>
          </a:p>
          <a:p>
            <a:r>
              <a:rPr lang="ar-SA" dirty="0"/>
              <a:t>المعلمة : تهاني عبد الله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BCDAEC91-5BCE-4B55-9CC0-43EF94CB73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9518599" y="5123793"/>
            <a:ext cx="939196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649345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="" xmlns:a16="http://schemas.microsoft.com/office/drawing/2014/main" id="{CD86BE8F-BB5D-46F6-AF74-1AE2E51916C9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1898058702"/>
              </p:ext>
            </p:extLst>
          </p:nvPr>
        </p:nvGraphicFramePr>
        <p:xfrm>
          <a:off x="365846" y="1720735"/>
          <a:ext cx="11509522" cy="45755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20A9E249-4811-4508-9699-4D7D4FC66007}"/>
              </a:ext>
            </a:extLst>
          </p:cNvPr>
          <p:cNvSpPr txBox="1"/>
          <p:nvPr/>
        </p:nvSpPr>
        <p:spPr>
          <a:xfrm>
            <a:off x="9130832" y="133006"/>
            <a:ext cx="2879467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الأهداف</a:t>
            </a:r>
          </a:p>
        </p:txBody>
      </p:sp>
    </p:spTree>
    <p:extLst>
      <p:ext uri="{BB962C8B-B14F-4D97-AF65-F5344CB8AC3E}">
        <p14:creationId xmlns="" xmlns:p14="http://schemas.microsoft.com/office/powerpoint/2010/main" val="135098110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="" xmlns:a16="http://schemas.microsoft.com/office/drawing/2014/main" id="{9BCFED01-8272-4A08-BD16-D569E48ECC0E}"/>
              </a:ext>
            </a:extLst>
          </p:cNvPr>
          <p:cNvGraphicFramePr>
            <a:graphicFrameLocks noGrp="1"/>
          </p:cNvGraphicFramePr>
          <p:nvPr/>
        </p:nvGraphicFramePr>
        <p:xfrm>
          <a:off x="976512" y="2152995"/>
          <a:ext cx="10459752" cy="4048299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86584">
                  <a:extLst>
                    <a:ext uri="{9D8B030D-6E8A-4147-A177-3AD203B41FA5}">
                      <a16:colId xmlns="" xmlns:a16="http://schemas.microsoft.com/office/drawing/2014/main" val="1077843173"/>
                    </a:ext>
                  </a:extLst>
                </a:gridCol>
                <a:gridCol w="3486584">
                  <a:extLst>
                    <a:ext uri="{9D8B030D-6E8A-4147-A177-3AD203B41FA5}">
                      <a16:colId xmlns="" xmlns:a16="http://schemas.microsoft.com/office/drawing/2014/main" val="3054087906"/>
                    </a:ext>
                  </a:extLst>
                </a:gridCol>
                <a:gridCol w="3486584">
                  <a:extLst>
                    <a:ext uri="{9D8B030D-6E8A-4147-A177-3AD203B41FA5}">
                      <a16:colId xmlns="" xmlns:a16="http://schemas.microsoft.com/office/drawing/2014/main" val="964635641"/>
                    </a:ext>
                  </a:extLst>
                </a:gridCol>
              </a:tblGrid>
              <a:tr h="4048299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extLst>
                  <a:ext uri="{0D108BD9-81ED-4DB2-BD59-A6C34878D82A}">
                    <a16:rowId xmlns="" xmlns:a16="http://schemas.microsoft.com/office/drawing/2014/main" val="3043410845"/>
                  </a:ext>
                </a:extLst>
              </a:tr>
            </a:tbl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77D1A727-2DD4-4989-84E4-8B23DCEFB542}"/>
              </a:ext>
            </a:extLst>
          </p:cNvPr>
          <p:cNvSpPr txBox="1"/>
          <p:nvPr/>
        </p:nvSpPr>
        <p:spPr>
          <a:xfrm>
            <a:off x="10332697" y="120713"/>
            <a:ext cx="1599705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تمهيد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D3B9DC78-1A8E-47B0-BA61-D018AE81272F}"/>
              </a:ext>
            </a:extLst>
          </p:cNvPr>
          <p:cNvSpPr txBox="1"/>
          <p:nvPr/>
        </p:nvSpPr>
        <p:spPr>
          <a:xfrm>
            <a:off x="976514" y="1269741"/>
            <a:ext cx="1045975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3600" b="1" dirty="0">
                <a:solidFill>
                  <a:srgbClr val="FFC000"/>
                </a:solidFill>
              </a:rPr>
              <a:t>أولا : </a:t>
            </a:r>
            <a:r>
              <a:rPr lang="ar-SA" sz="3600" dirty="0"/>
              <a:t>أي العلاقات التالية تعد اقترانا و أيها لا تعد اقترانا  ؟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5734E4BA-3387-4B97-A496-C2EA300FE66C}"/>
              </a:ext>
            </a:extLst>
          </p:cNvPr>
          <p:cNvSpPr txBox="1"/>
          <p:nvPr/>
        </p:nvSpPr>
        <p:spPr>
          <a:xfrm>
            <a:off x="8742178" y="4943985"/>
            <a:ext cx="194885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solidFill>
                  <a:srgbClr val="C00000"/>
                </a:solidFill>
              </a:rPr>
              <a:t>ليست اقتران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6F554B1F-C8A2-47E2-95DB-77ABE5CB2C42}"/>
              </a:ext>
            </a:extLst>
          </p:cNvPr>
          <p:cNvSpPr txBox="1"/>
          <p:nvPr/>
        </p:nvSpPr>
        <p:spPr>
          <a:xfrm>
            <a:off x="5236125" y="4838530"/>
            <a:ext cx="194885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solidFill>
                  <a:srgbClr val="C00000"/>
                </a:solidFill>
              </a:rPr>
              <a:t>اقتران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CC2EF28E-B777-409B-8800-CD3182F4F798}"/>
              </a:ext>
            </a:extLst>
          </p:cNvPr>
          <p:cNvSpPr txBox="1"/>
          <p:nvPr/>
        </p:nvSpPr>
        <p:spPr>
          <a:xfrm>
            <a:off x="1795572" y="4889542"/>
            <a:ext cx="194885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solidFill>
                  <a:srgbClr val="C00000"/>
                </a:solidFill>
              </a:rPr>
              <a:t>ليست اقتران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6627EC2C-AF92-4FC6-9AAA-041CB4A6ED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0348" y="2211891"/>
            <a:ext cx="2660519" cy="2516728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C5763363-BC7A-465F-BC8F-F621FE27D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9369" y="2286029"/>
            <a:ext cx="2948733" cy="2485051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="" xmlns:a16="http://schemas.microsoft.com/office/drawing/2014/main" id="{28BB00CC-9263-4741-8B8B-AAF24F51E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2241" y="2270413"/>
            <a:ext cx="2948733" cy="25242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881210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="" xmlns:a16="http://schemas.microsoft.com/office/drawing/2014/main" id="{9BCFED01-8272-4A08-BD16-D569E48ECC0E}"/>
              </a:ext>
            </a:extLst>
          </p:cNvPr>
          <p:cNvGraphicFramePr>
            <a:graphicFrameLocks noGrp="1"/>
          </p:cNvGraphicFramePr>
          <p:nvPr/>
        </p:nvGraphicFramePr>
        <p:xfrm>
          <a:off x="976512" y="2152995"/>
          <a:ext cx="10459752" cy="4048299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86584">
                  <a:extLst>
                    <a:ext uri="{9D8B030D-6E8A-4147-A177-3AD203B41FA5}">
                      <a16:colId xmlns="" xmlns:a16="http://schemas.microsoft.com/office/drawing/2014/main" val="1077843173"/>
                    </a:ext>
                  </a:extLst>
                </a:gridCol>
                <a:gridCol w="3486584">
                  <a:extLst>
                    <a:ext uri="{9D8B030D-6E8A-4147-A177-3AD203B41FA5}">
                      <a16:colId xmlns="" xmlns:a16="http://schemas.microsoft.com/office/drawing/2014/main" val="3054087906"/>
                    </a:ext>
                  </a:extLst>
                </a:gridCol>
                <a:gridCol w="3486584">
                  <a:extLst>
                    <a:ext uri="{9D8B030D-6E8A-4147-A177-3AD203B41FA5}">
                      <a16:colId xmlns="" xmlns:a16="http://schemas.microsoft.com/office/drawing/2014/main" val="964635641"/>
                    </a:ext>
                  </a:extLst>
                </a:gridCol>
              </a:tblGrid>
              <a:tr h="4048299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extLst>
                  <a:ext uri="{0D108BD9-81ED-4DB2-BD59-A6C34878D82A}">
                    <a16:rowId xmlns="" xmlns:a16="http://schemas.microsoft.com/office/drawing/2014/main" val="3043410845"/>
                  </a:ext>
                </a:extLst>
              </a:tr>
            </a:tbl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77D1A727-2DD4-4989-84E4-8B23DCEFB542}"/>
              </a:ext>
            </a:extLst>
          </p:cNvPr>
          <p:cNvSpPr txBox="1"/>
          <p:nvPr/>
        </p:nvSpPr>
        <p:spPr>
          <a:xfrm>
            <a:off x="10332697" y="120713"/>
            <a:ext cx="1599705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تمهيد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D3B9DC78-1A8E-47B0-BA61-D018AE81272F}"/>
              </a:ext>
            </a:extLst>
          </p:cNvPr>
          <p:cNvSpPr txBox="1"/>
          <p:nvPr/>
        </p:nvSpPr>
        <p:spPr>
          <a:xfrm>
            <a:off x="976514" y="1269741"/>
            <a:ext cx="1045975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ثانيا :</a:t>
            </a:r>
            <a:r>
              <a:rPr kumimoji="0" lang="ar-SA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أي من </a:t>
            </a:r>
            <a:r>
              <a:rPr kumimoji="0" lang="ar-SA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الاقترانات</a:t>
            </a:r>
            <a:r>
              <a:rPr kumimoji="0" lang="ar-SA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التالية هي اقتران واحد لواحد ، شامل ، </a:t>
            </a:r>
            <a:r>
              <a:rPr kumimoji="0" lang="ar-SA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تناظ</a:t>
            </a:r>
            <a:r>
              <a:rPr lang="ar-SA" sz="3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ر</a:t>
            </a:r>
            <a:r>
              <a:rPr kumimoji="0" lang="ar-SA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؟</a:t>
            </a:r>
          </a:p>
        </p:txBody>
      </p:sp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83F43F77-39E0-45CE-A7F7-EF9BA9181E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4861" y="2328165"/>
            <a:ext cx="2906206" cy="2451055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8E7507B8-9548-4047-85A2-A682E9797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8222" y="2486123"/>
            <a:ext cx="3026478" cy="229309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301D3A8D-CE6A-4BEA-91C9-597E7FCA74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116" y="2268852"/>
            <a:ext cx="2825768" cy="2569676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5734E4BA-3387-4B97-A496-C2EA300FE66C}"/>
              </a:ext>
            </a:extLst>
          </p:cNvPr>
          <p:cNvSpPr txBox="1"/>
          <p:nvPr/>
        </p:nvSpPr>
        <p:spPr>
          <a:xfrm>
            <a:off x="8777032" y="4838529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ليس اقتران واحد لواحد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="" xmlns:a16="http://schemas.microsoft.com/office/drawing/2014/main" id="{4A005B1E-524E-428E-947B-E0B67A620F03}"/>
              </a:ext>
            </a:extLst>
          </p:cNvPr>
          <p:cNvSpPr txBox="1"/>
          <p:nvPr/>
        </p:nvSpPr>
        <p:spPr>
          <a:xfrm>
            <a:off x="8777032" y="5250924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اقتران شامل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C364903E-2A93-4E82-9461-53B9188B2B98}"/>
              </a:ext>
            </a:extLst>
          </p:cNvPr>
          <p:cNvSpPr txBox="1"/>
          <p:nvPr/>
        </p:nvSpPr>
        <p:spPr>
          <a:xfrm>
            <a:off x="8777032" y="5645581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ليس اقتران تناظر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6F554B1F-C8A2-47E2-95DB-77ABE5CB2C42}"/>
              </a:ext>
            </a:extLst>
          </p:cNvPr>
          <p:cNvSpPr txBox="1"/>
          <p:nvPr/>
        </p:nvSpPr>
        <p:spPr>
          <a:xfrm>
            <a:off x="5236125" y="4838529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اقتران واحد لواحد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B578ABB2-F3B2-41A6-919C-2151942356D2}"/>
              </a:ext>
            </a:extLst>
          </p:cNvPr>
          <p:cNvSpPr txBox="1"/>
          <p:nvPr/>
        </p:nvSpPr>
        <p:spPr>
          <a:xfrm>
            <a:off x="5236125" y="5228056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اقتران شامل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08E08671-1C04-4D6D-AC96-49DA8E5B882E}"/>
              </a:ext>
            </a:extLst>
          </p:cNvPr>
          <p:cNvSpPr txBox="1"/>
          <p:nvPr/>
        </p:nvSpPr>
        <p:spPr>
          <a:xfrm>
            <a:off x="5252818" y="5668597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اقتران تناظر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CC2EF28E-B777-409B-8800-CD3182F4F798}"/>
              </a:ext>
            </a:extLst>
          </p:cNvPr>
          <p:cNvSpPr txBox="1"/>
          <p:nvPr/>
        </p:nvSpPr>
        <p:spPr>
          <a:xfrm>
            <a:off x="1795572" y="4889542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اقتران واحد لواحد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="" xmlns:a16="http://schemas.microsoft.com/office/drawing/2014/main" id="{ED4E06B9-972A-4CB6-90CA-B8A7B36B43A1}"/>
              </a:ext>
            </a:extLst>
          </p:cNvPr>
          <p:cNvSpPr txBox="1"/>
          <p:nvPr/>
        </p:nvSpPr>
        <p:spPr>
          <a:xfrm>
            <a:off x="1795571" y="5312378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ليس اقتران شامل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="" xmlns:a16="http://schemas.microsoft.com/office/drawing/2014/main" id="{8DE4E555-A585-4FFD-A12D-3CC9EC162A3A}"/>
              </a:ext>
            </a:extLst>
          </p:cNvPr>
          <p:cNvSpPr txBox="1"/>
          <p:nvPr/>
        </p:nvSpPr>
        <p:spPr>
          <a:xfrm>
            <a:off x="1795571" y="5691704"/>
            <a:ext cx="194885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ليس اقتران تناظر</a:t>
            </a:r>
          </a:p>
        </p:txBody>
      </p:sp>
    </p:spTree>
    <p:extLst>
      <p:ext uri="{BB962C8B-B14F-4D97-AF65-F5344CB8AC3E}">
        <p14:creationId xmlns="" xmlns:p14="http://schemas.microsoft.com/office/powerpoint/2010/main" val="347618600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D9FD42E5-5897-498E-A9F1-568E32D9B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67" y="552913"/>
            <a:ext cx="12011282" cy="57521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75E66CB7-C21D-46E1-81FA-79604EA02282}"/>
              </a:ext>
            </a:extLst>
          </p:cNvPr>
          <p:cNvSpPr txBox="1"/>
          <p:nvPr/>
        </p:nvSpPr>
        <p:spPr>
          <a:xfrm>
            <a:off x="8538247" y="3956859"/>
            <a:ext cx="71778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FF0000"/>
                </a:solidFill>
              </a:rPr>
              <a:t>كنيسة المهد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6263A17C-3040-44CE-A6FC-2942CCA7BC24}"/>
              </a:ext>
            </a:extLst>
          </p:cNvPr>
          <p:cNvSpPr txBox="1"/>
          <p:nvPr/>
        </p:nvSpPr>
        <p:spPr>
          <a:xfrm>
            <a:off x="7344729" y="3956858"/>
            <a:ext cx="101268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المسجد الإبراهيمي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8FB21B70-08D9-4BA9-B1C0-7AE512A212CD}"/>
              </a:ext>
            </a:extLst>
          </p:cNvPr>
          <p:cNvSpPr txBox="1"/>
          <p:nvPr/>
        </p:nvSpPr>
        <p:spPr>
          <a:xfrm>
            <a:off x="6458632" y="3893127"/>
            <a:ext cx="795679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الجامع العمري الكبير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8806472B-DD6A-4B30-85AD-7AAF2BA46AB3}"/>
              </a:ext>
            </a:extLst>
          </p:cNvPr>
          <p:cNvSpPr txBox="1"/>
          <p:nvPr/>
        </p:nvSpPr>
        <p:spPr>
          <a:xfrm>
            <a:off x="5560016" y="3956858"/>
            <a:ext cx="71778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جامع الجزار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53DE45A3-0D82-456F-875E-B3CC16142987}"/>
              </a:ext>
            </a:extLst>
          </p:cNvPr>
          <p:cNvSpPr txBox="1"/>
          <p:nvPr/>
        </p:nvSpPr>
        <p:spPr>
          <a:xfrm>
            <a:off x="5675473" y="5269472"/>
            <a:ext cx="1175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نعم اقتران</a:t>
            </a:r>
          </a:p>
        </p:txBody>
      </p:sp>
    </p:spTree>
    <p:extLst>
      <p:ext uri="{BB962C8B-B14F-4D97-AF65-F5344CB8AC3E}">
        <p14:creationId xmlns="" xmlns:p14="http://schemas.microsoft.com/office/powerpoint/2010/main" val="277224910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2124DC60-987F-4217-97E8-50FEDFFF8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2298" y="-1"/>
            <a:ext cx="5388917" cy="659405"/>
          </a:xfrm>
          <a:prstGeom prst="rect">
            <a:avLst/>
          </a:prstGeom>
        </p:spPr>
      </p:pic>
      <p:graphicFrame>
        <p:nvGraphicFramePr>
          <p:cNvPr id="7" name="جدول 7">
            <a:extLst>
              <a:ext uri="{FF2B5EF4-FFF2-40B4-BE49-F238E27FC236}">
                <a16:creationId xmlns="" xmlns:a16="http://schemas.microsoft.com/office/drawing/2014/main" id="{1BE9AA60-6EDF-4857-A6B3-EE614FCB87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72857665"/>
              </p:ext>
            </p:extLst>
          </p:nvPr>
        </p:nvGraphicFramePr>
        <p:xfrm>
          <a:off x="410824" y="750843"/>
          <a:ext cx="11419569" cy="569983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806523">
                  <a:extLst>
                    <a:ext uri="{9D8B030D-6E8A-4147-A177-3AD203B41FA5}">
                      <a16:colId xmlns="" xmlns:a16="http://schemas.microsoft.com/office/drawing/2014/main" val="3305645310"/>
                    </a:ext>
                  </a:extLst>
                </a:gridCol>
                <a:gridCol w="3806523">
                  <a:extLst>
                    <a:ext uri="{9D8B030D-6E8A-4147-A177-3AD203B41FA5}">
                      <a16:colId xmlns="" xmlns:a16="http://schemas.microsoft.com/office/drawing/2014/main" val="3321710354"/>
                    </a:ext>
                  </a:extLst>
                </a:gridCol>
                <a:gridCol w="3806523">
                  <a:extLst>
                    <a:ext uri="{9D8B030D-6E8A-4147-A177-3AD203B41FA5}">
                      <a16:colId xmlns="" xmlns:a16="http://schemas.microsoft.com/office/drawing/2014/main" val="2405925855"/>
                    </a:ext>
                  </a:extLst>
                </a:gridCol>
              </a:tblGrid>
              <a:tr h="2960093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 marL="91809" marR="91809"/>
                </a:tc>
                <a:extLst>
                  <a:ext uri="{0D108BD9-81ED-4DB2-BD59-A6C34878D82A}">
                    <a16:rowId xmlns="" xmlns:a16="http://schemas.microsoft.com/office/drawing/2014/main" val="1276986741"/>
                  </a:ext>
                </a:extLst>
              </a:tr>
              <a:tr h="2739741">
                <a:tc>
                  <a:txBody>
                    <a:bodyPr/>
                    <a:lstStyle/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ق اقتران واحد لواحد ؟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ق اقتران شامل ؟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ق اقتران تناظر ؟</a:t>
                      </a: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قم بعكس اتجاه الاسهم للاقتران ق.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العلاقة الناتجة من عكس اتجاه الاسهم هي اقتران ام لا .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</a:t>
                      </a:r>
                      <a:r>
                        <a:rPr lang="ar-JO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ھ</a:t>
                      </a:r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اقتران واحد لواحد ؟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</a:t>
                      </a:r>
                      <a:r>
                        <a:rPr lang="ar-JO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ھ</a:t>
                      </a:r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اقتران شامل ؟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</a:t>
                      </a:r>
                      <a:r>
                        <a:rPr lang="ar-JO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ھ</a:t>
                      </a:r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اقتران تناظر ؟</a:t>
                      </a: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قم بعكس اتجاه الاسهم للاقتران </a:t>
                      </a:r>
                      <a:r>
                        <a:rPr lang="ar-JO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ھ</a:t>
                      </a:r>
                      <a:r>
                        <a:rPr lang="ar-SA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العلاقة الناتجة من عكس اتجاه الاسهم هي اقتران ام لا .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809" marR="91809"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م اقتران واحد لواحد ؟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م اقتران شامل ؟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م اقتران تناظر ؟</a:t>
                      </a: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قم بعكس اتجاه الاسهم للاقتران م.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lang="ar-SA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هل العلاقة الناتجة من عكس اتجاه الاسهم هي اقتران ام لا .</a:t>
                      </a:r>
                      <a:endParaRPr lang="en-US" sz="2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ar-SA" sz="2400" dirty="0"/>
                    </a:p>
                  </a:txBody>
                  <a:tcPr marL="91809" marR="91809"/>
                </a:tc>
                <a:extLst>
                  <a:ext uri="{0D108BD9-81ED-4DB2-BD59-A6C34878D82A}">
                    <a16:rowId xmlns="" xmlns:a16="http://schemas.microsoft.com/office/drawing/2014/main" val="2591071789"/>
                  </a:ext>
                </a:extLst>
              </a:tr>
            </a:tbl>
          </a:graphicData>
        </a:graphic>
      </p:graphicFrame>
      <p:pic>
        <p:nvPicPr>
          <p:cNvPr id="11" name="صورة 10">
            <a:extLst>
              <a:ext uri="{FF2B5EF4-FFF2-40B4-BE49-F238E27FC236}">
                <a16:creationId xmlns="" xmlns:a16="http://schemas.microsoft.com/office/drawing/2014/main" id="{60F220C7-F875-4E45-B452-0C7188D1F44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71941" y="904630"/>
            <a:ext cx="2425466" cy="260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1E7D3E6E-E73E-427B-8FA6-081F0C90AA1E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9583" y="833968"/>
            <a:ext cx="2562047" cy="2732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73F5FF48-2B2E-4776-A18F-E3DE7D32F2C8}"/>
              </a:ext>
            </a:extLst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33486" y="833970"/>
            <a:ext cx="2335785" cy="2732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صورة 13">
            <a:extLst>
              <a:ext uri="{FF2B5EF4-FFF2-40B4-BE49-F238E27FC236}">
                <a16:creationId xmlns="" xmlns:a16="http://schemas.microsoft.com/office/drawing/2014/main" id="{A41E550F-9F1A-4721-91F3-88BCEBBAB4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5113" y="1587732"/>
            <a:ext cx="979122" cy="168404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5CE5A33E-1840-4019-8EBD-F7A38A0257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66928">
            <a:off x="9410619" y="2366496"/>
            <a:ext cx="1038794" cy="107294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="" xmlns:a16="http://schemas.microsoft.com/office/drawing/2014/main" id="{4743AC16-9C5A-4F83-987C-AE1615CBD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0773" y="3111239"/>
            <a:ext cx="843873" cy="176446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="" xmlns:a16="http://schemas.microsoft.com/office/drawing/2014/main" id="{5225CAC3-4DDB-4C5C-BF9C-E12B5A86C5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036878" flipV="1">
            <a:off x="9423607" y="2333629"/>
            <a:ext cx="1071856" cy="121564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="" xmlns:a16="http://schemas.microsoft.com/office/drawing/2014/main" id="{9B6877BE-9CB7-41E6-BFD0-9B9B5AA9ED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0511" y="1537106"/>
            <a:ext cx="936054" cy="133752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="" xmlns:a16="http://schemas.microsoft.com/office/drawing/2014/main" id="{307DFCB7-1D33-4ACB-9B3C-42D0612936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504231">
            <a:off x="5528104" y="2924772"/>
            <a:ext cx="1235246" cy="127585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="" xmlns:a16="http://schemas.microsoft.com/office/drawing/2014/main" id="{929E05AC-E995-418E-84AE-4B616CEE1A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0511" y="2068333"/>
            <a:ext cx="936054" cy="133752"/>
          </a:xfrm>
          <a:prstGeom prst="rect">
            <a:avLst/>
          </a:prstGeom>
        </p:spPr>
      </p:pic>
      <p:pic>
        <p:nvPicPr>
          <p:cNvPr id="29" name="صورة 28">
            <a:extLst>
              <a:ext uri="{FF2B5EF4-FFF2-40B4-BE49-F238E27FC236}">
                <a16:creationId xmlns="" xmlns:a16="http://schemas.microsoft.com/office/drawing/2014/main" id="{6B783FE7-DE5E-42BA-92AF-991A23374A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3928" y="1519732"/>
            <a:ext cx="936054" cy="133752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="" xmlns:a16="http://schemas.microsoft.com/office/drawing/2014/main" id="{171D729A-CCC7-4698-85EC-47B6DC463B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2506" y="2078133"/>
            <a:ext cx="867475" cy="123953"/>
          </a:xfrm>
          <a:prstGeom prst="rect">
            <a:avLst/>
          </a:prstGeom>
        </p:spPr>
      </p:pic>
      <p:pic>
        <p:nvPicPr>
          <p:cNvPr id="31" name="صورة 30">
            <a:extLst>
              <a:ext uri="{FF2B5EF4-FFF2-40B4-BE49-F238E27FC236}">
                <a16:creationId xmlns="" xmlns:a16="http://schemas.microsoft.com/office/drawing/2014/main" id="{DF33EE4A-1695-411D-B6DE-652FD75A5E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3927" y="2616569"/>
            <a:ext cx="936061" cy="133753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="" xmlns:a16="http://schemas.microsoft.com/office/drawing/2014/main" id="{AE832F65-F16C-4917-A58A-61502FD52E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501860">
            <a:off x="5600754" y="2408647"/>
            <a:ext cx="1101977" cy="157461"/>
          </a:xfrm>
          <a:prstGeom prst="rect">
            <a:avLst/>
          </a:prstGeom>
        </p:spPr>
      </p:pic>
      <p:pic>
        <p:nvPicPr>
          <p:cNvPr id="26" name="صورة 25">
            <a:extLst>
              <a:ext uri="{FF2B5EF4-FFF2-40B4-BE49-F238E27FC236}">
                <a16:creationId xmlns="" xmlns:a16="http://schemas.microsoft.com/office/drawing/2014/main" id="{C084DC20-F2B5-4650-A966-6C863593B6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8197" y="810543"/>
            <a:ext cx="1649024" cy="385798"/>
          </a:xfrm>
          <a:prstGeom prst="rect">
            <a:avLst/>
          </a:prstGeom>
        </p:spPr>
      </p:pic>
      <p:pic>
        <p:nvPicPr>
          <p:cNvPr id="33" name="صورة 32">
            <a:extLst>
              <a:ext uri="{FF2B5EF4-FFF2-40B4-BE49-F238E27FC236}">
                <a16:creationId xmlns="" xmlns:a16="http://schemas.microsoft.com/office/drawing/2014/main" id="{330CC96E-8ED8-4C08-B680-D54B0DB3C8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02437" y="834523"/>
            <a:ext cx="1575493" cy="351141"/>
          </a:xfrm>
          <a:prstGeom prst="rect">
            <a:avLst/>
          </a:prstGeom>
        </p:spPr>
      </p:pic>
      <p:pic>
        <p:nvPicPr>
          <p:cNvPr id="35" name="صورة 34">
            <a:extLst>
              <a:ext uri="{FF2B5EF4-FFF2-40B4-BE49-F238E27FC236}">
                <a16:creationId xmlns="" xmlns:a16="http://schemas.microsoft.com/office/drawing/2014/main" id="{0ABA9B12-68F5-43A2-9F4C-AE2597116D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8737" y="833968"/>
            <a:ext cx="1443179" cy="293549"/>
          </a:xfrm>
          <a:prstGeom prst="rect">
            <a:avLst/>
          </a:prstGeom>
        </p:spPr>
      </p:pic>
      <p:pic>
        <p:nvPicPr>
          <p:cNvPr id="37" name="صورة 36">
            <a:extLst>
              <a:ext uri="{FF2B5EF4-FFF2-40B4-BE49-F238E27FC236}">
                <a16:creationId xmlns="" xmlns:a16="http://schemas.microsoft.com/office/drawing/2014/main" id="{050C2E0E-223F-4013-959C-5839A9ECA9A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27234" y="763207"/>
            <a:ext cx="1530949" cy="444033"/>
          </a:xfrm>
          <a:prstGeom prst="rect">
            <a:avLst/>
          </a:prstGeom>
        </p:spPr>
      </p:pic>
      <p:sp>
        <p:nvSpPr>
          <p:cNvPr id="38" name="مربع نص 37">
            <a:extLst>
              <a:ext uri="{FF2B5EF4-FFF2-40B4-BE49-F238E27FC236}">
                <a16:creationId xmlns="" xmlns:a16="http://schemas.microsoft.com/office/drawing/2014/main" id="{10F2E443-F5E0-4BF2-A989-78CCD772D852}"/>
              </a:ext>
            </a:extLst>
          </p:cNvPr>
          <p:cNvSpPr txBox="1"/>
          <p:nvPr/>
        </p:nvSpPr>
        <p:spPr>
          <a:xfrm>
            <a:off x="8304551" y="3724103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نعم</a:t>
            </a:r>
          </a:p>
        </p:txBody>
      </p:sp>
      <p:sp>
        <p:nvSpPr>
          <p:cNvPr id="42" name="مربع نص 41">
            <a:extLst>
              <a:ext uri="{FF2B5EF4-FFF2-40B4-BE49-F238E27FC236}">
                <a16:creationId xmlns="" xmlns:a16="http://schemas.microsoft.com/office/drawing/2014/main" id="{2E98D545-2F2E-48FF-9EAF-E6E1AA2AC229}"/>
              </a:ext>
            </a:extLst>
          </p:cNvPr>
          <p:cNvSpPr txBox="1"/>
          <p:nvPr/>
        </p:nvSpPr>
        <p:spPr>
          <a:xfrm>
            <a:off x="8785681" y="4093435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نعم</a:t>
            </a:r>
          </a:p>
        </p:txBody>
      </p:sp>
      <p:sp>
        <p:nvSpPr>
          <p:cNvPr id="43" name="مربع نص 42">
            <a:extLst>
              <a:ext uri="{FF2B5EF4-FFF2-40B4-BE49-F238E27FC236}">
                <a16:creationId xmlns="" xmlns:a16="http://schemas.microsoft.com/office/drawing/2014/main" id="{8D9D71F8-1ADA-4DA3-BFCB-A190F020A0E5}"/>
              </a:ext>
            </a:extLst>
          </p:cNvPr>
          <p:cNvSpPr txBox="1"/>
          <p:nvPr/>
        </p:nvSpPr>
        <p:spPr>
          <a:xfrm>
            <a:off x="8813481" y="4444649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نعم</a:t>
            </a:r>
          </a:p>
        </p:txBody>
      </p:sp>
      <p:sp>
        <p:nvSpPr>
          <p:cNvPr id="44" name="مربع نص 43">
            <a:extLst>
              <a:ext uri="{FF2B5EF4-FFF2-40B4-BE49-F238E27FC236}">
                <a16:creationId xmlns="" xmlns:a16="http://schemas.microsoft.com/office/drawing/2014/main" id="{17F4825F-D16B-4C61-9A55-84D96B1FF72B}"/>
              </a:ext>
            </a:extLst>
          </p:cNvPr>
          <p:cNvSpPr txBox="1"/>
          <p:nvPr/>
        </p:nvSpPr>
        <p:spPr>
          <a:xfrm>
            <a:off x="8620232" y="5586738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نعم</a:t>
            </a:r>
          </a:p>
        </p:txBody>
      </p:sp>
      <p:sp>
        <p:nvSpPr>
          <p:cNvPr id="45" name="مربع نص 44">
            <a:extLst>
              <a:ext uri="{FF2B5EF4-FFF2-40B4-BE49-F238E27FC236}">
                <a16:creationId xmlns="" xmlns:a16="http://schemas.microsoft.com/office/drawing/2014/main" id="{0C613267-6560-4776-BF74-429498991574}"/>
              </a:ext>
            </a:extLst>
          </p:cNvPr>
          <p:cNvSpPr txBox="1"/>
          <p:nvPr/>
        </p:nvSpPr>
        <p:spPr>
          <a:xfrm>
            <a:off x="5144092" y="4106810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نعم</a:t>
            </a:r>
          </a:p>
        </p:txBody>
      </p:sp>
      <p:sp>
        <p:nvSpPr>
          <p:cNvPr id="46" name="مربع نص 45">
            <a:extLst>
              <a:ext uri="{FF2B5EF4-FFF2-40B4-BE49-F238E27FC236}">
                <a16:creationId xmlns="" xmlns:a16="http://schemas.microsoft.com/office/drawing/2014/main" id="{43A613C7-001F-46D3-BA36-D4300F50E28F}"/>
              </a:ext>
            </a:extLst>
          </p:cNvPr>
          <p:cNvSpPr txBox="1"/>
          <p:nvPr/>
        </p:nvSpPr>
        <p:spPr>
          <a:xfrm>
            <a:off x="852106" y="3748488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نعم</a:t>
            </a:r>
          </a:p>
        </p:txBody>
      </p:sp>
      <p:sp>
        <p:nvSpPr>
          <p:cNvPr id="47" name="مربع نص 46">
            <a:extLst>
              <a:ext uri="{FF2B5EF4-FFF2-40B4-BE49-F238E27FC236}">
                <a16:creationId xmlns="" xmlns:a16="http://schemas.microsoft.com/office/drawing/2014/main" id="{52FF7D86-20FA-4A75-90EF-D7415244BFC0}"/>
              </a:ext>
            </a:extLst>
          </p:cNvPr>
          <p:cNvSpPr txBox="1"/>
          <p:nvPr/>
        </p:nvSpPr>
        <p:spPr>
          <a:xfrm>
            <a:off x="4578328" y="3748488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لا</a:t>
            </a:r>
          </a:p>
        </p:txBody>
      </p:sp>
      <p:sp>
        <p:nvSpPr>
          <p:cNvPr id="48" name="مربع نص 47">
            <a:extLst>
              <a:ext uri="{FF2B5EF4-FFF2-40B4-BE49-F238E27FC236}">
                <a16:creationId xmlns="" xmlns:a16="http://schemas.microsoft.com/office/drawing/2014/main" id="{919D7B04-6401-4955-88A9-9F8D1C462ED7}"/>
              </a:ext>
            </a:extLst>
          </p:cNvPr>
          <p:cNvSpPr txBox="1"/>
          <p:nvPr/>
        </p:nvSpPr>
        <p:spPr>
          <a:xfrm>
            <a:off x="5144092" y="4487117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لا</a:t>
            </a:r>
          </a:p>
        </p:txBody>
      </p:sp>
      <p:sp>
        <p:nvSpPr>
          <p:cNvPr id="49" name="مربع نص 48">
            <a:extLst>
              <a:ext uri="{FF2B5EF4-FFF2-40B4-BE49-F238E27FC236}">
                <a16:creationId xmlns="" xmlns:a16="http://schemas.microsoft.com/office/drawing/2014/main" id="{48A7FBB3-A785-4762-A47D-E5C5363EECA7}"/>
              </a:ext>
            </a:extLst>
          </p:cNvPr>
          <p:cNvSpPr txBox="1"/>
          <p:nvPr/>
        </p:nvSpPr>
        <p:spPr>
          <a:xfrm>
            <a:off x="4693003" y="5607292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لا</a:t>
            </a:r>
          </a:p>
        </p:txBody>
      </p:sp>
      <p:sp>
        <p:nvSpPr>
          <p:cNvPr id="50" name="مربع نص 49">
            <a:extLst>
              <a:ext uri="{FF2B5EF4-FFF2-40B4-BE49-F238E27FC236}">
                <a16:creationId xmlns="" xmlns:a16="http://schemas.microsoft.com/office/drawing/2014/main" id="{03A18603-DD04-4119-9519-64C89994B644}"/>
              </a:ext>
            </a:extLst>
          </p:cNvPr>
          <p:cNvSpPr txBox="1"/>
          <p:nvPr/>
        </p:nvSpPr>
        <p:spPr>
          <a:xfrm>
            <a:off x="1316043" y="4093435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لا</a:t>
            </a:r>
          </a:p>
        </p:txBody>
      </p:sp>
      <p:sp>
        <p:nvSpPr>
          <p:cNvPr id="51" name="مربع نص 50">
            <a:extLst>
              <a:ext uri="{FF2B5EF4-FFF2-40B4-BE49-F238E27FC236}">
                <a16:creationId xmlns="" xmlns:a16="http://schemas.microsoft.com/office/drawing/2014/main" id="{59B87C34-E238-4B83-80ED-A1BB79EB165B}"/>
              </a:ext>
            </a:extLst>
          </p:cNvPr>
          <p:cNvSpPr txBox="1"/>
          <p:nvPr/>
        </p:nvSpPr>
        <p:spPr>
          <a:xfrm>
            <a:off x="1329943" y="4416148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لا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="" xmlns:a16="http://schemas.microsoft.com/office/drawing/2014/main" id="{B395A570-4EAA-4411-BB0C-A4AD130D87E1}"/>
              </a:ext>
            </a:extLst>
          </p:cNvPr>
          <p:cNvSpPr txBox="1"/>
          <p:nvPr/>
        </p:nvSpPr>
        <p:spPr>
          <a:xfrm>
            <a:off x="991418" y="5587354"/>
            <a:ext cx="7094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لا</a:t>
            </a:r>
          </a:p>
        </p:txBody>
      </p:sp>
    </p:spTree>
    <p:extLst>
      <p:ext uri="{BB962C8B-B14F-4D97-AF65-F5344CB8AC3E}">
        <p14:creationId xmlns="" xmlns:p14="http://schemas.microsoft.com/office/powerpoint/2010/main" val="172207408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0C1EC51B-6738-4E76-A7B9-73CCFC6C9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07" y="3429000"/>
            <a:ext cx="11363799" cy="11693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458F65C0-ACF5-4957-B59A-DD765A4A568C}"/>
              </a:ext>
            </a:extLst>
          </p:cNvPr>
          <p:cNvSpPr txBox="1"/>
          <p:nvPr/>
        </p:nvSpPr>
        <p:spPr>
          <a:xfrm>
            <a:off x="2757054" y="299259"/>
            <a:ext cx="6727103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الاقتران النظير ( العكسي )</a:t>
            </a:r>
          </a:p>
        </p:txBody>
      </p:sp>
      <p:sp>
        <p:nvSpPr>
          <p:cNvPr id="9" name="مستطيل: مشطوف الحواف 8">
            <a:extLst>
              <a:ext uri="{FF2B5EF4-FFF2-40B4-BE49-F238E27FC236}">
                <a16:creationId xmlns="" xmlns:a16="http://schemas.microsoft.com/office/drawing/2014/main" id="{CA5FD3CD-8D50-4D03-998F-28A5F3455AAC}"/>
              </a:ext>
            </a:extLst>
          </p:cNvPr>
          <p:cNvSpPr/>
          <p:nvPr/>
        </p:nvSpPr>
        <p:spPr>
          <a:xfrm>
            <a:off x="10007192" y="1562792"/>
            <a:ext cx="1937200" cy="98921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dirty="0"/>
              <a:t>أتعلم</a:t>
            </a:r>
          </a:p>
        </p:txBody>
      </p:sp>
      <p:sp>
        <p:nvSpPr>
          <p:cNvPr id="7" name="مربع نص 6">
            <a:hlinkClick r:id="rId3"/>
          </p:cNvPr>
          <p:cNvSpPr txBox="1"/>
          <p:nvPr/>
        </p:nvSpPr>
        <p:spPr>
          <a:xfrm>
            <a:off x="10469607" y="2380887"/>
            <a:ext cx="1257106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500" dirty="0" smtClean="0">
                <a:hlinkClick r:id="rId3"/>
              </a:rPr>
              <a:t>امتحانات رياضيات الصف التاسع الفصل الأول</a:t>
            </a:r>
            <a:endParaRPr lang="ar-SA" sz="500" dirty="0"/>
          </a:p>
        </p:txBody>
      </p:sp>
    </p:spTree>
    <p:extLst>
      <p:ext uri="{BB962C8B-B14F-4D97-AF65-F5344CB8AC3E}">
        <p14:creationId xmlns="" xmlns:p14="http://schemas.microsoft.com/office/powerpoint/2010/main" val="317985990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75788044-D8A7-4A0D-B763-40323BA26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59" y="804023"/>
            <a:ext cx="11717296" cy="41243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96D361FE-EF66-46B4-B7F4-45E85D45083B}"/>
              </a:ext>
            </a:extLst>
          </p:cNvPr>
          <p:cNvSpPr txBox="1"/>
          <p:nvPr/>
        </p:nvSpPr>
        <p:spPr>
          <a:xfrm>
            <a:off x="6179031" y="2069867"/>
            <a:ext cx="890271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b="1" dirty="0">
                <a:solidFill>
                  <a:srgbClr val="C00000"/>
                </a:solidFill>
              </a:rPr>
              <a:t>12   3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61D971C2-8469-4A6F-8BA9-3599AA066389}"/>
              </a:ext>
            </a:extLst>
          </p:cNvPr>
          <p:cNvSpPr txBox="1"/>
          <p:nvPr/>
        </p:nvSpPr>
        <p:spPr>
          <a:xfrm>
            <a:off x="4921525" y="2069867"/>
            <a:ext cx="890271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b="1" dirty="0">
                <a:solidFill>
                  <a:srgbClr val="C00000"/>
                </a:solidFill>
              </a:rPr>
              <a:t>20   4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F1C4E2C4-F471-4154-AD9C-9CBDE55E3784}"/>
              </a:ext>
            </a:extLst>
          </p:cNvPr>
          <p:cNvSpPr txBox="1"/>
          <p:nvPr/>
        </p:nvSpPr>
        <p:spPr>
          <a:xfrm>
            <a:off x="9036241" y="3228945"/>
            <a:ext cx="890271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b="1" dirty="0">
                <a:solidFill>
                  <a:srgbClr val="C00000"/>
                </a:solidFill>
              </a:rPr>
              <a:t>12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86DC49B3-3DC8-43C8-B75B-47DF00938014}"/>
              </a:ext>
            </a:extLst>
          </p:cNvPr>
          <p:cNvSpPr txBox="1"/>
          <p:nvPr/>
        </p:nvSpPr>
        <p:spPr>
          <a:xfrm>
            <a:off x="8830367" y="4412122"/>
            <a:ext cx="890271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b="1" dirty="0">
                <a:solidFill>
                  <a:srgbClr val="C00000"/>
                </a:solidFill>
              </a:rPr>
              <a:t>1</a:t>
            </a:r>
          </a:p>
        </p:txBody>
      </p:sp>
    </p:spTree>
    <p:extLst>
      <p:ext uri="{BB962C8B-B14F-4D97-AF65-F5344CB8AC3E}">
        <p14:creationId xmlns="" xmlns:p14="http://schemas.microsoft.com/office/powerpoint/2010/main" val="249915094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1C63C68C-5B39-43BF-8AD6-EC9229DA7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3081" y="180420"/>
            <a:ext cx="1972621" cy="642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3A94E4FF-EA08-4EB1-97D9-7004B3A6B2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7156" y="1007705"/>
            <a:ext cx="6688546" cy="1430186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B652ADCB-E2F1-4733-BDD8-C62067C213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556" y="3262833"/>
            <a:ext cx="8456228" cy="923867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="" xmlns:a16="http://schemas.microsoft.com/office/drawing/2014/main" id="{4231A694-0E49-44DD-9A60-72EC57BC87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6851" y="4877764"/>
            <a:ext cx="9505935" cy="831214"/>
          </a:xfrm>
          <a:prstGeom prst="rect">
            <a:avLst/>
          </a:prstGeom>
        </p:spPr>
      </p:pic>
      <p:sp>
        <p:nvSpPr>
          <p:cNvPr id="12" name="مستطيل 8">
            <a:extLst>
              <a:ext uri="{FF2B5EF4-FFF2-40B4-BE49-F238E27FC236}">
                <a16:creationId xmlns="" xmlns:a16="http://schemas.microsoft.com/office/drawing/2014/main" id="{23BBD2BA-9D9A-4D25-97C2-D4E508811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6514" y="2516557"/>
            <a:ext cx="50658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ar-SA" altLang="ar-SA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ق</a:t>
            </a:r>
            <a:r>
              <a:rPr lang="ar-SA" altLang="ar-SA" sz="2800" baseline="3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ar-SA" altLang="ar-SA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={( 5، 1) ، ( 4 ، 2) ، ( 1، 3  ) }.</a:t>
            </a:r>
          </a:p>
        </p:txBody>
      </p:sp>
      <p:sp>
        <p:nvSpPr>
          <p:cNvPr id="13" name="مستطيل 32">
            <a:extLst>
              <a:ext uri="{FF2B5EF4-FFF2-40B4-BE49-F238E27FC236}">
                <a16:creationId xmlns="" xmlns:a16="http://schemas.microsoft.com/office/drawing/2014/main" id="{03E628AF-4D16-468F-AE30-B103350EE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315" y="4274112"/>
            <a:ext cx="107267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ar-SA" altLang="ar-SA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هـ ليس اقتران واحد لواحد ، اذن هو ليس اقتران تناظر ، و بالتالي لا يوجد له اقتران عكسي </a:t>
            </a:r>
          </a:p>
        </p:txBody>
      </p:sp>
      <p:sp>
        <p:nvSpPr>
          <p:cNvPr id="14" name="مستطيل 34">
            <a:extLst>
              <a:ext uri="{FF2B5EF4-FFF2-40B4-BE49-F238E27FC236}">
                <a16:creationId xmlns="" xmlns:a16="http://schemas.microsoft.com/office/drawing/2014/main" id="{95DE6393-A9B7-466D-907C-24F1A4FC7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577" y="5869844"/>
            <a:ext cx="79271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ar-SA" altLang="ar-SA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</a:t>
            </a:r>
            <a:r>
              <a:rPr lang="ar-SA" altLang="ar-SA" sz="2800" baseline="3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ar-SA" altLang="ar-SA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={( -2، -3) ، ( 0 ، -1) ، ( 1، 0 ) ، ( 2 ، 1) ، ( 3، 2 ) }.</a:t>
            </a:r>
          </a:p>
        </p:txBody>
      </p:sp>
      <p:sp>
        <p:nvSpPr>
          <p:cNvPr id="15" name="مربع نص 14">
            <a:hlinkClick r:id="rId6"/>
          </p:cNvPr>
          <p:cNvSpPr txBox="1"/>
          <p:nvPr/>
        </p:nvSpPr>
        <p:spPr>
          <a:xfrm>
            <a:off x="10469607" y="642669"/>
            <a:ext cx="1257106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500" dirty="0" smtClean="0">
                <a:hlinkClick r:id="rId6"/>
              </a:rPr>
              <a:t>امتحانات رياضيات الصف التاسع الفصل الأول</a:t>
            </a:r>
            <a:endParaRPr lang="ar-SA" sz="500" dirty="0"/>
          </a:p>
        </p:txBody>
      </p:sp>
    </p:spTree>
    <p:extLst>
      <p:ext uri="{BB962C8B-B14F-4D97-AF65-F5344CB8AC3E}">
        <p14:creationId xmlns="" xmlns:p14="http://schemas.microsoft.com/office/powerpoint/2010/main" val="267067286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C17FC149-44F9-4DBD-9ECC-6ED492757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3081" y="180420"/>
            <a:ext cx="1972621" cy="642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8FB9FCFE-F2EA-4D76-9906-49524DB1A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7628" y="914004"/>
            <a:ext cx="8838074" cy="1322121"/>
          </a:xfrm>
          <a:prstGeom prst="rect">
            <a:avLst/>
          </a:prstGeom>
        </p:spPr>
      </p:pic>
      <p:sp>
        <p:nvSpPr>
          <p:cNvPr id="7" name="مستطيل 8">
            <a:extLst>
              <a:ext uri="{FF2B5EF4-FFF2-40B4-BE49-F238E27FC236}">
                <a16:creationId xmlns="" xmlns:a16="http://schemas.microsoft.com/office/drawing/2014/main" id="{8B3B3FA7-CFAD-4BAE-8721-2306A19D7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6715" y="2306294"/>
            <a:ext cx="47498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ar-SA" altLang="ar-S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ق</a:t>
            </a:r>
            <a:r>
              <a:rPr lang="ar-SA" altLang="ar-SA" sz="2400" b="1" baseline="3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ar-SA" altLang="ar-S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={( 2، 1) ، ( 12 ، 4) ، ( 17، 5) }.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21B8BC0F-BE96-4C9E-A3F0-43F48DFFB1DB}"/>
              </a:ext>
            </a:extLst>
          </p:cNvPr>
          <p:cNvSpPr txBox="1"/>
          <p:nvPr/>
        </p:nvSpPr>
        <p:spPr>
          <a:xfrm>
            <a:off x="9050432" y="2931802"/>
            <a:ext cx="144612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>
                <a:solidFill>
                  <a:srgbClr val="C00000"/>
                </a:solidFill>
              </a:rPr>
              <a:t>ق(1) = 2</a:t>
            </a:r>
          </a:p>
        </p:txBody>
      </p:sp>
      <p:sp>
        <p:nvSpPr>
          <p:cNvPr id="9" name="مستطيل 10">
            <a:extLst>
              <a:ext uri="{FF2B5EF4-FFF2-40B4-BE49-F238E27FC236}">
                <a16:creationId xmlns="" xmlns:a16="http://schemas.microsoft.com/office/drawing/2014/main" id="{EDCFB5BE-21EC-4721-9D38-DABC3A5C8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8812" y="3615035"/>
            <a:ext cx="16177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ar-SA" altLang="ar-S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ق(4)  = 12 </a:t>
            </a:r>
          </a:p>
        </p:txBody>
      </p:sp>
      <p:sp>
        <p:nvSpPr>
          <p:cNvPr id="10" name="مستطيل 11">
            <a:extLst>
              <a:ext uri="{FF2B5EF4-FFF2-40B4-BE49-F238E27FC236}">
                <a16:creationId xmlns="" xmlns:a16="http://schemas.microsoft.com/office/drawing/2014/main" id="{E5F1745D-DE10-4E86-8C41-5B9BAF9EE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7495" y="4298268"/>
            <a:ext cx="19190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ar-SA" altLang="ar-SA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ق</a:t>
            </a:r>
            <a:r>
              <a:rPr lang="ar-SA" altLang="ar-SA" sz="2400" b="1" baseline="3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ar-SA" altLang="ar-SA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(17) = 5</a:t>
            </a:r>
          </a:p>
        </p:txBody>
      </p:sp>
      <p:sp>
        <p:nvSpPr>
          <p:cNvPr id="11" name="مستطيل 12">
            <a:extLst>
              <a:ext uri="{FF2B5EF4-FFF2-40B4-BE49-F238E27FC236}">
                <a16:creationId xmlns="" xmlns:a16="http://schemas.microsoft.com/office/drawing/2014/main" id="{FF273D3B-EB6D-49EB-AFA0-23DCF7205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7495" y="5073941"/>
            <a:ext cx="19190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ar-SA" altLang="ar-S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ق</a:t>
            </a:r>
            <a:r>
              <a:rPr lang="ar-SA" altLang="ar-SA" sz="2400" b="1" baseline="3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ar-SA" altLang="ar-S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(2) = 1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0E70941B-1D3F-4244-AF65-8D5029F4115D}"/>
              </a:ext>
            </a:extLst>
          </p:cNvPr>
          <p:cNvSpPr txBox="1"/>
          <p:nvPr/>
        </p:nvSpPr>
        <p:spPr>
          <a:xfrm>
            <a:off x="11069391" y="2306592"/>
            <a:ext cx="1055301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2400" b="1" dirty="0"/>
              <a:t>الحل :</a:t>
            </a:r>
          </a:p>
        </p:txBody>
      </p:sp>
      <p:sp>
        <p:nvSpPr>
          <p:cNvPr id="13" name="مربع نص 12">
            <a:hlinkClick r:id="rId4"/>
          </p:cNvPr>
          <p:cNvSpPr txBox="1"/>
          <p:nvPr/>
        </p:nvSpPr>
        <p:spPr>
          <a:xfrm>
            <a:off x="10469607" y="642669"/>
            <a:ext cx="1257106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500" dirty="0" smtClean="0">
                <a:hlinkClick r:id="rId4"/>
              </a:rPr>
              <a:t>امتحانات رياضيات الصف التاسع الفصل الأول</a:t>
            </a:r>
            <a:endParaRPr lang="ar-SA" sz="500" dirty="0"/>
          </a:p>
        </p:txBody>
      </p:sp>
    </p:spTree>
    <p:extLst>
      <p:ext uri="{BB962C8B-B14F-4D97-AF65-F5344CB8AC3E}">
        <p14:creationId xmlns="" xmlns:p14="http://schemas.microsoft.com/office/powerpoint/2010/main" val="33466188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374</Words>
  <Application>Microsoft Office PowerPoint</Application>
  <PresentationFormat>مخصص</PresentationFormat>
  <Paragraphs>73</Paragraphs>
  <Slides>10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سمة Office</vt:lpstr>
      <vt:lpstr>الاقتران النظير    ( العكسي )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- درس الاقتران العكسي - الصف التاسع الأساسي</dc:title>
  <dc:subject>عرض بوربوينت - درس الاقتران العكسي - الصف التاسع الأساسي</dc:subject>
  <dc:creator>الملتقى التربوي</dc:creator>
  <cp:keywords>الصف التاسع; الملتقى التربوي; عرض بوربوينت; الرياضيات</cp:keywords>
  <dc:description>عرض بوربوينت - درس الاقتران العكسي - الصف التاسع الأساسي</dc:description>
  <cp:lastModifiedBy>الملتقى التربوي</cp:lastModifiedBy>
  <cp:revision>1</cp:revision>
  <dcterms:created xsi:type="dcterms:W3CDTF">2020-12-29T01:09:18Z</dcterms:created>
  <dcterms:modified xsi:type="dcterms:W3CDTF">2020-12-29T15:12:23Z</dcterms:modified>
  <cp:category>الرياضيات;الصف التاسع;الفصل الدراسي الأول;عرض بوربوينت</cp:category>
</cp:coreProperties>
</file>