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  <p:sldMasterId id="2147483672" r:id="rId2"/>
  </p:sldMasterIdLst>
  <p:sldIdLst>
    <p:sldId id="256" r:id="rId3"/>
    <p:sldId id="278" r:id="rId4"/>
    <p:sldId id="257" r:id="rId5"/>
    <p:sldId id="258" r:id="rId6"/>
    <p:sldId id="262" r:id="rId7"/>
    <p:sldId id="259" r:id="rId8"/>
    <p:sldId id="274" r:id="rId9"/>
    <p:sldId id="260" r:id="rId10"/>
    <p:sldId id="261" r:id="rId11"/>
    <p:sldId id="275" r:id="rId12"/>
    <p:sldId id="273" r:id="rId13"/>
    <p:sldId id="276" r:id="rId14"/>
    <p:sldId id="277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84013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-336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0EAF7F-C2EB-4E09-9174-906926CFA99A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ar-SA"/>
        </a:p>
      </dgm:t>
    </dgm:pt>
    <dgm:pt modelId="{876DF51C-D69D-414F-86D7-1856ECC203AA}">
      <dgm:prSet phldrT="[نص]"/>
      <dgm:spPr/>
      <dgm:t>
        <a:bodyPr/>
        <a:lstStyle/>
        <a:p>
          <a:pPr algn="r" rtl="1"/>
          <a:r>
            <a:rPr lang="ar-SA" dirty="0"/>
            <a:t>1) التعرف على مفهوم تركيب اقترانين</a:t>
          </a:r>
        </a:p>
      </dgm:t>
    </dgm:pt>
    <dgm:pt modelId="{5C5C484A-4BE0-4FD6-B23C-C99C7083F79E}" type="parTrans" cxnId="{8E71FAE2-FC22-4036-8801-179A7F2ADB69}">
      <dgm:prSet/>
      <dgm:spPr/>
      <dgm:t>
        <a:bodyPr/>
        <a:lstStyle/>
        <a:p>
          <a:pPr rtl="1"/>
          <a:endParaRPr lang="ar-SA"/>
        </a:p>
      </dgm:t>
    </dgm:pt>
    <dgm:pt modelId="{53A5EF45-282C-47B5-A430-443E5557383C}" type="sibTrans" cxnId="{8E71FAE2-FC22-4036-8801-179A7F2ADB69}">
      <dgm:prSet/>
      <dgm:spPr/>
      <dgm:t>
        <a:bodyPr/>
        <a:lstStyle/>
        <a:p>
          <a:pPr rtl="1"/>
          <a:endParaRPr lang="ar-SA"/>
        </a:p>
      </dgm:t>
    </dgm:pt>
    <dgm:pt modelId="{83E4903D-6E51-406B-872F-2F03DD2760F1}">
      <dgm:prSet phldrT="[نص]"/>
      <dgm:spPr/>
      <dgm:t>
        <a:bodyPr/>
        <a:lstStyle/>
        <a:p>
          <a:pPr algn="r" rtl="1"/>
          <a:r>
            <a:rPr lang="ar-SA" dirty="0"/>
            <a:t>2) تركيب اقترانين عند عدد معين</a:t>
          </a:r>
        </a:p>
      </dgm:t>
    </dgm:pt>
    <dgm:pt modelId="{0F5A2648-91ED-4093-ACA5-AD81006D3FFE}" type="parTrans" cxnId="{CCEE5492-00EA-416E-A514-E971961AB800}">
      <dgm:prSet/>
      <dgm:spPr/>
      <dgm:t>
        <a:bodyPr/>
        <a:lstStyle/>
        <a:p>
          <a:pPr rtl="1"/>
          <a:endParaRPr lang="ar-SA"/>
        </a:p>
      </dgm:t>
    </dgm:pt>
    <dgm:pt modelId="{A6386A92-D5BF-43E6-AA4C-7DBC51FC4B28}" type="sibTrans" cxnId="{CCEE5492-00EA-416E-A514-E971961AB800}">
      <dgm:prSet/>
      <dgm:spPr/>
      <dgm:t>
        <a:bodyPr/>
        <a:lstStyle/>
        <a:p>
          <a:pPr rtl="1"/>
          <a:endParaRPr lang="ar-SA"/>
        </a:p>
      </dgm:t>
    </dgm:pt>
    <dgm:pt modelId="{6EAE3868-4ECD-4A33-B9D6-2BFB9DCADA66}">
      <dgm:prSet phldrT="[نص]"/>
      <dgm:spPr/>
      <dgm:t>
        <a:bodyPr/>
        <a:lstStyle/>
        <a:p>
          <a:pPr algn="r" rtl="1"/>
          <a:r>
            <a:rPr lang="ar-SA" dirty="0"/>
            <a:t>3) تركيب اقترانين بدلالة س </a:t>
          </a:r>
        </a:p>
      </dgm:t>
    </dgm:pt>
    <dgm:pt modelId="{111F528A-6C16-412B-9618-31D8887A54B9}" type="parTrans" cxnId="{BEF6181E-1BD3-4F25-BF93-6C3F1F8BB413}">
      <dgm:prSet/>
      <dgm:spPr/>
      <dgm:t>
        <a:bodyPr/>
        <a:lstStyle/>
        <a:p>
          <a:pPr rtl="1"/>
          <a:endParaRPr lang="ar-SA"/>
        </a:p>
      </dgm:t>
    </dgm:pt>
    <dgm:pt modelId="{F0DCDD73-4445-4F69-A6B1-006BD8C1F966}" type="sibTrans" cxnId="{BEF6181E-1BD3-4F25-BF93-6C3F1F8BB413}">
      <dgm:prSet/>
      <dgm:spPr/>
      <dgm:t>
        <a:bodyPr/>
        <a:lstStyle/>
        <a:p>
          <a:pPr rtl="1"/>
          <a:endParaRPr lang="ar-SA"/>
        </a:p>
      </dgm:t>
    </dgm:pt>
    <dgm:pt modelId="{5A1C015A-041A-4DB2-B98A-E86DE088AA66}" type="pres">
      <dgm:prSet presAssocID="{390EAF7F-C2EB-4E09-9174-906926CFA99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ar-SA"/>
        </a:p>
      </dgm:t>
    </dgm:pt>
    <dgm:pt modelId="{4C485625-2F2B-48A0-A023-26BE67E1B5B2}" type="pres">
      <dgm:prSet presAssocID="{876DF51C-D69D-414F-86D7-1856ECC203AA}" presName="parentLin" presStyleCnt="0"/>
      <dgm:spPr/>
    </dgm:pt>
    <dgm:pt modelId="{F25D380A-62A0-410E-8886-497B11A3A925}" type="pres">
      <dgm:prSet presAssocID="{876DF51C-D69D-414F-86D7-1856ECC203AA}" presName="parentLeftMargin" presStyleLbl="node1" presStyleIdx="0" presStyleCnt="3"/>
      <dgm:spPr/>
      <dgm:t>
        <a:bodyPr/>
        <a:lstStyle/>
        <a:p>
          <a:pPr rtl="1"/>
          <a:endParaRPr lang="ar-SA"/>
        </a:p>
      </dgm:t>
    </dgm:pt>
    <dgm:pt modelId="{BF025EEA-A0C7-4007-AA57-001EF46231C7}" type="pres">
      <dgm:prSet presAssocID="{876DF51C-D69D-414F-86D7-1856ECC203AA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8465DC60-096C-45DE-AB9F-BBE59EA15F86}" type="pres">
      <dgm:prSet presAssocID="{876DF51C-D69D-414F-86D7-1856ECC203AA}" presName="negativeSpace" presStyleCnt="0"/>
      <dgm:spPr/>
    </dgm:pt>
    <dgm:pt modelId="{FCF074A9-36E6-41F9-A5C9-9C61CA9AC245}" type="pres">
      <dgm:prSet presAssocID="{876DF51C-D69D-414F-86D7-1856ECC203AA}" presName="childText" presStyleLbl="conFgAcc1" presStyleIdx="0" presStyleCnt="3" custLinFactNeighborX="-2250" custLinFactNeighborY="86356">
        <dgm:presLayoutVars>
          <dgm:bulletEnabled val="1"/>
        </dgm:presLayoutVars>
      </dgm:prSet>
      <dgm:spPr/>
    </dgm:pt>
    <dgm:pt modelId="{05E5BFC4-F543-4CD9-A9D1-53D49267F9E3}" type="pres">
      <dgm:prSet presAssocID="{53A5EF45-282C-47B5-A430-443E5557383C}" presName="spaceBetweenRectangles" presStyleCnt="0"/>
      <dgm:spPr/>
    </dgm:pt>
    <dgm:pt modelId="{552C70A1-344A-481C-98DB-E35D57AB2895}" type="pres">
      <dgm:prSet presAssocID="{83E4903D-6E51-406B-872F-2F03DD2760F1}" presName="parentLin" presStyleCnt="0"/>
      <dgm:spPr/>
    </dgm:pt>
    <dgm:pt modelId="{06AD2C4D-243F-463F-B2F4-9AC67D81109E}" type="pres">
      <dgm:prSet presAssocID="{83E4903D-6E51-406B-872F-2F03DD2760F1}" presName="parentLeftMargin" presStyleLbl="node1" presStyleIdx="0" presStyleCnt="3"/>
      <dgm:spPr/>
      <dgm:t>
        <a:bodyPr/>
        <a:lstStyle/>
        <a:p>
          <a:pPr rtl="1"/>
          <a:endParaRPr lang="ar-SA"/>
        </a:p>
      </dgm:t>
    </dgm:pt>
    <dgm:pt modelId="{CDCED9F1-876D-46A0-899C-BF3B3C9B2A1E}" type="pres">
      <dgm:prSet presAssocID="{83E4903D-6E51-406B-872F-2F03DD2760F1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1C19E769-70DE-43C8-A3D5-182CE9C793B8}" type="pres">
      <dgm:prSet presAssocID="{83E4903D-6E51-406B-872F-2F03DD2760F1}" presName="negativeSpace" presStyleCnt="0"/>
      <dgm:spPr/>
    </dgm:pt>
    <dgm:pt modelId="{00937F0F-3E3C-4DEF-9E6A-AAB3F399D701}" type="pres">
      <dgm:prSet presAssocID="{83E4903D-6E51-406B-872F-2F03DD2760F1}" presName="childText" presStyleLbl="conFgAcc1" presStyleIdx="1" presStyleCnt="3">
        <dgm:presLayoutVars>
          <dgm:bulletEnabled val="1"/>
        </dgm:presLayoutVars>
      </dgm:prSet>
      <dgm:spPr/>
    </dgm:pt>
    <dgm:pt modelId="{BDFFF976-623E-4A94-AF0A-48B26DDE81FC}" type="pres">
      <dgm:prSet presAssocID="{A6386A92-D5BF-43E6-AA4C-7DBC51FC4B28}" presName="spaceBetweenRectangles" presStyleCnt="0"/>
      <dgm:spPr/>
    </dgm:pt>
    <dgm:pt modelId="{68EBBBDE-2E2B-425D-AA33-F12F3C77557B}" type="pres">
      <dgm:prSet presAssocID="{6EAE3868-4ECD-4A33-B9D6-2BFB9DCADA66}" presName="parentLin" presStyleCnt="0"/>
      <dgm:spPr/>
    </dgm:pt>
    <dgm:pt modelId="{C98EFD69-849B-4C86-AC32-800954A21184}" type="pres">
      <dgm:prSet presAssocID="{6EAE3868-4ECD-4A33-B9D6-2BFB9DCADA66}" presName="parentLeftMargin" presStyleLbl="node1" presStyleIdx="1" presStyleCnt="3"/>
      <dgm:spPr/>
      <dgm:t>
        <a:bodyPr/>
        <a:lstStyle/>
        <a:p>
          <a:pPr rtl="1"/>
          <a:endParaRPr lang="ar-SA"/>
        </a:p>
      </dgm:t>
    </dgm:pt>
    <dgm:pt modelId="{63C198C9-4F05-46D9-9F66-6FB8A2E31DFE}" type="pres">
      <dgm:prSet presAssocID="{6EAE3868-4ECD-4A33-B9D6-2BFB9DCADA66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pPr rtl="1"/>
          <a:endParaRPr lang="ar-SA"/>
        </a:p>
      </dgm:t>
    </dgm:pt>
    <dgm:pt modelId="{F91B66DD-841D-488D-B1E8-9E1AF802F3BF}" type="pres">
      <dgm:prSet presAssocID="{6EAE3868-4ECD-4A33-B9D6-2BFB9DCADA66}" presName="negativeSpace" presStyleCnt="0"/>
      <dgm:spPr/>
    </dgm:pt>
    <dgm:pt modelId="{EB14B579-F19E-4DD3-9F42-7F97F65B2E33}" type="pres">
      <dgm:prSet presAssocID="{6EAE3868-4ECD-4A33-B9D6-2BFB9DCADA66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C29050E8-5F89-4934-8C99-35114FC060EF}" type="presOf" srcId="{83E4903D-6E51-406B-872F-2F03DD2760F1}" destId="{06AD2C4D-243F-463F-B2F4-9AC67D81109E}" srcOrd="0" destOrd="0" presId="urn:microsoft.com/office/officeart/2005/8/layout/list1"/>
    <dgm:cxn modelId="{CCEE5492-00EA-416E-A514-E971961AB800}" srcId="{390EAF7F-C2EB-4E09-9174-906926CFA99A}" destId="{83E4903D-6E51-406B-872F-2F03DD2760F1}" srcOrd="1" destOrd="0" parTransId="{0F5A2648-91ED-4093-ACA5-AD81006D3FFE}" sibTransId="{A6386A92-D5BF-43E6-AA4C-7DBC51FC4B28}"/>
    <dgm:cxn modelId="{4049DF78-DF56-4741-8962-1B64CD61E581}" type="presOf" srcId="{876DF51C-D69D-414F-86D7-1856ECC203AA}" destId="{F25D380A-62A0-410E-8886-497B11A3A925}" srcOrd="0" destOrd="0" presId="urn:microsoft.com/office/officeart/2005/8/layout/list1"/>
    <dgm:cxn modelId="{8E71FAE2-FC22-4036-8801-179A7F2ADB69}" srcId="{390EAF7F-C2EB-4E09-9174-906926CFA99A}" destId="{876DF51C-D69D-414F-86D7-1856ECC203AA}" srcOrd="0" destOrd="0" parTransId="{5C5C484A-4BE0-4FD6-B23C-C99C7083F79E}" sibTransId="{53A5EF45-282C-47B5-A430-443E5557383C}"/>
    <dgm:cxn modelId="{C021339B-D29B-48B2-AFA0-71C6C27A63E7}" type="presOf" srcId="{6EAE3868-4ECD-4A33-B9D6-2BFB9DCADA66}" destId="{63C198C9-4F05-46D9-9F66-6FB8A2E31DFE}" srcOrd="1" destOrd="0" presId="urn:microsoft.com/office/officeart/2005/8/layout/list1"/>
    <dgm:cxn modelId="{BEF6181E-1BD3-4F25-BF93-6C3F1F8BB413}" srcId="{390EAF7F-C2EB-4E09-9174-906926CFA99A}" destId="{6EAE3868-4ECD-4A33-B9D6-2BFB9DCADA66}" srcOrd="2" destOrd="0" parTransId="{111F528A-6C16-412B-9618-31D8887A54B9}" sibTransId="{F0DCDD73-4445-4F69-A6B1-006BD8C1F966}"/>
    <dgm:cxn modelId="{E3137E05-380F-4041-919F-0D49762C9E69}" type="presOf" srcId="{876DF51C-D69D-414F-86D7-1856ECC203AA}" destId="{BF025EEA-A0C7-4007-AA57-001EF46231C7}" srcOrd="1" destOrd="0" presId="urn:microsoft.com/office/officeart/2005/8/layout/list1"/>
    <dgm:cxn modelId="{06472AA8-8F8C-4C64-A6C8-200AB1CFA7C5}" type="presOf" srcId="{390EAF7F-C2EB-4E09-9174-906926CFA99A}" destId="{5A1C015A-041A-4DB2-B98A-E86DE088AA66}" srcOrd="0" destOrd="0" presId="urn:microsoft.com/office/officeart/2005/8/layout/list1"/>
    <dgm:cxn modelId="{DF0D3467-3CD5-451B-BDB0-1D507662B5AD}" type="presOf" srcId="{6EAE3868-4ECD-4A33-B9D6-2BFB9DCADA66}" destId="{C98EFD69-849B-4C86-AC32-800954A21184}" srcOrd="0" destOrd="0" presId="urn:microsoft.com/office/officeart/2005/8/layout/list1"/>
    <dgm:cxn modelId="{D2816429-EB3A-4706-B801-EC6C338B694E}" type="presOf" srcId="{83E4903D-6E51-406B-872F-2F03DD2760F1}" destId="{CDCED9F1-876D-46A0-899C-BF3B3C9B2A1E}" srcOrd="1" destOrd="0" presId="urn:microsoft.com/office/officeart/2005/8/layout/list1"/>
    <dgm:cxn modelId="{CC528979-061F-47B5-8B71-F8F88ABCB4F9}" type="presParOf" srcId="{5A1C015A-041A-4DB2-B98A-E86DE088AA66}" destId="{4C485625-2F2B-48A0-A023-26BE67E1B5B2}" srcOrd="0" destOrd="0" presId="urn:microsoft.com/office/officeart/2005/8/layout/list1"/>
    <dgm:cxn modelId="{01946552-F65A-4D8C-8A42-0E497BB6F87F}" type="presParOf" srcId="{4C485625-2F2B-48A0-A023-26BE67E1B5B2}" destId="{F25D380A-62A0-410E-8886-497B11A3A925}" srcOrd="0" destOrd="0" presId="urn:microsoft.com/office/officeart/2005/8/layout/list1"/>
    <dgm:cxn modelId="{F497310A-18DF-4C2A-A32C-11E8B1B10AF1}" type="presParOf" srcId="{4C485625-2F2B-48A0-A023-26BE67E1B5B2}" destId="{BF025EEA-A0C7-4007-AA57-001EF46231C7}" srcOrd="1" destOrd="0" presId="urn:microsoft.com/office/officeart/2005/8/layout/list1"/>
    <dgm:cxn modelId="{B41A3673-3B3F-4AD3-8F1E-6C386717F627}" type="presParOf" srcId="{5A1C015A-041A-4DB2-B98A-E86DE088AA66}" destId="{8465DC60-096C-45DE-AB9F-BBE59EA15F86}" srcOrd="1" destOrd="0" presId="urn:microsoft.com/office/officeart/2005/8/layout/list1"/>
    <dgm:cxn modelId="{7CB13CB7-232E-40EB-977A-4B748FE6BA60}" type="presParOf" srcId="{5A1C015A-041A-4DB2-B98A-E86DE088AA66}" destId="{FCF074A9-36E6-41F9-A5C9-9C61CA9AC245}" srcOrd="2" destOrd="0" presId="urn:microsoft.com/office/officeart/2005/8/layout/list1"/>
    <dgm:cxn modelId="{F9BAB28F-5FA4-4B2F-B493-5C4A7D14C876}" type="presParOf" srcId="{5A1C015A-041A-4DB2-B98A-E86DE088AA66}" destId="{05E5BFC4-F543-4CD9-A9D1-53D49267F9E3}" srcOrd="3" destOrd="0" presId="urn:microsoft.com/office/officeart/2005/8/layout/list1"/>
    <dgm:cxn modelId="{C1EE5228-119C-480E-BC7B-FB8ADFF053C4}" type="presParOf" srcId="{5A1C015A-041A-4DB2-B98A-E86DE088AA66}" destId="{552C70A1-344A-481C-98DB-E35D57AB2895}" srcOrd="4" destOrd="0" presId="urn:microsoft.com/office/officeart/2005/8/layout/list1"/>
    <dgm:cxn modelId="{05FE92BF-B3A2-4D53-A8A6-FB5036CE25AB}" type="presParOf" srcId="{552C70A1-344A-481C-98DB-E35D57AB2895}" destId="{06AD2C4D-243F-463F-B2F4-9AC67D81109E}" srcOrd="0" destOrd="0" presId="urn:microsoft.com/office/officeart/2005/8/layout/list1"/>
    <dgm:cxn modelId="{4AE0A9F9-36C6-4856-B459-C141923293EF}" type="presParOf" srcId="{552C70A1-344A-481C-98DB-E35D57AB2895}" destId="{CDCED9F1-876D-46A0-899C-BF3B3C9B2A1E}" srcOrd="1" destOrd="0" presId="urn:microsoft.com/office/officeart/2005/8/layout/list1"/>
    <dgm:cxn modelId="{8958E983-3F9C-4DFE-AE2E-4F0161F8D7CC}" type="presParOf" srcId="{5A1C015A-041A-4DB2-B98A-E86DE088AA66}" destId="{1C19E769-70DE-43C8-A3D5-182CE9C793B8}" srcOrd="5" destOrd="0" presId="urn:microsoft.com/office/officeart/2005/8/layout/list1"/>
    <dgm:cxn modelId="{C10A3FFF-C8A8-470F-B457-18C388571635}" type="presParOf" srcId="{5A1C015A-041A-4DB2-B98A-E86DE088AA66}" destId="{00937F0F-3E3C-4DEF-9E6A-AAB3F399D701}" srcOrd="6" destOrd="0" presId="urn:microsoft.com/office/officeart/2005/8/layout/list1"/>
    <dgm:cxn modelId="{C9644190-34A8-4074-9E68-02D989A3545E}" type="presParOf" srcId="{5A1C015A-041A-4DB2-B98A-E86DE088AA66}" destId="{BDFFF976-623E-4A94-AF0A-48B26DDE81FC}" srcOrd="7" destOrd="0" presId="urn:microsoft.com/office/officeart/2005/8/layout/list1"/>
    <dgm:cxn modelId="{17DA9AC0-AADB-4465-A535-C0D7CAE6B3E7}" type="presParOf" srcId="{5A1C015A-041A-4DB2-B98A-E86DE088AA66}" destId="{68EBBBDE-2E2B-425D-AA33-F12F3C77557B}" srcOrd="8" destOrd="0" presId="urn:microsoft.com/office/officeart/2005/8/layout/list1"/>
    <dgm:cxn modelId="{BAE7E490-9CC7-4E2C-8A1D-AA30C4E18707}" type="presParOf" srcId="{68EBBBDE-2E2B-425D-AA33-F12F3C77557B}" destId="{C98EFD69-849B-4C86-AC32-800954A21184}" srcOrd="0" destOrd="0" presId="urn:microsoft.com/office/officeart/2005/8/layout/list1"/>
    <dgm:cxn modelId="{B56E7FC8-4542-4151-B9A7-D975D6539C93}" type="presParOf" srcId="{68EBBBDE-2E2B-425D-AA33-F12F3C77557B}" destId="{63C198C9-4F05-46D9-9F66-6FB8A2E31DFE}" srcOrd="1" destOrd="0" presId="urn:microsoft.com/office/officeart/2005/8/layout/list1"/>
    <dgm:cxn modelId="{2F8A8909-21D1-4847-AE8A-E2159F00B1FA}" type="presParOf" srcId="{5A1C015A-041A-4DB2-B98A-E86DE088AA66}" destId="{F91B66DD-841D-488D-B1E8-9E1AF802F3BF}" srcOrd="9" destOrd="0" presId="urn:microsoft.com/office/officeart/2005/8/layout/list1"/>
    <dgm:cxn modelId="{73FA8A64-FA78-43F1-ABB4-2B6061BA6EF3}" type="presParOf" srcId="{5A1C015A-041A-4DB2-B98A-E86DE088AA66}" destId="{EB14B579-F19E-4DD3-9F42-7F97F65B2E33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F074A9-36E6-41F9-A5C9-9C61CA9AC245}">
      <dsp:nvSpPr>
        <dsp:cNvPr id="0" name=""/>
        <dsp:cNvSpPr/>
      </dsp:nvSpPr>
      <dsp:spPr>
        <a:xfrm>
          <a:off x="0" y="705621"/>
          <a:ext cx="8979593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025EEA-A0C7-4007-AA57-001EF46231C7}">
      <dsp:nvSpPr>
        <dsp:cNvPr id="0" name=""/>
        <dsp:cNvSpPr/>
      </dsp:nvSpPr>
      <dsp:spPr>
        <a:xfrm>
          <a:off x="448979" y="25808"/>
          <a:ext cx="6285715" cy="1033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7585" tIns="0" rIns="237585" bIns="0" numCol="1" spcCol="1270" anchor="ctr" anchorCtr="0">
          <a:noAutofit/>
        </a:bodyPr>
        <a:lstStyle/>
        <a:p>
          <a:pPr marL="0" lvl="0" indent="0" algn="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500" kern="1200" dirty="0"/>
            <a:t>1) التعرف على مفهوم تركيب اقترانين</a:t>
          </a:r>
        </a:p>
      </dsp:txBody>
      <dsp:txXfrm>
        <a:off x="499416" y="76245"/>
        <a:ext cx="6184841" cy="932326"/>
      </dsp:txXfrm>
    </dsp:sp>
    <dsp:sp modelId="{00937F0F-3E3C-4DEF-9E6A-AAB3F399D701}">
      <dsp:nvSpPr>
        <dsp:cNvPr id="0" name=""/>
        <dsp:cNvSpPr/>
      </dsp:nvSpPr>
      <dsp:spPr>
        <a:xfrm>
          <a:off x="0" y="2130008"/>
          <a:ext cx="8979593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DCED9F1-876D-46A0-899C-BF3B3C9B2A1E}">
      <dsp:nvSpPr>
        <dsp:cNvPr id="0" name=""/>
        <dsp:cNvSpPr/>
      </dsp:nvSpPr>
      <dsp:spPr>
        <a:xfrm>
          <a:off x="448979" y="1613408"/>
          <a:ext cx="6285715" cy="1033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7585" tIns="0" rIns="237585" bIns="0" numCol="1" spcCol="1270" anchor="ctr" anchorCtr="0">
          <a:noAutofit/>
        </a:bodyPr>
        <a:lstStyle/>
        <a:p>
          <a:pPr marL="0" lvl="0" indent="0" algn="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500" kern="1200" dirty="0"/>
            <a:t>2) تركيب اقترانين عند عدد معين</a:t>
          </a:r>
        </a:p>
      </dsp:txBody>
      <dsp:txXfrm>
        <a:off x="499416" y="1663845"/>
        <a:ext cx="6184841" cy="932326"/>
      </dsp:txXfrm>
    </dsp:sp>
    <dsp:sp modelId="{EB14B579-F19E-4DD3-9F42-7F97F65B2E33}">
      <dsp:nvSpPr>
        <dsp:cNvPr id="0" name=""/>
        <dsp:cNvSpPr/>
      </dsp:nvSpPr>
      <dsp:spPr>
        <a:xfrm>
          <a:off x="0" y="3717608"/>
          <a:ext cx="8979593" cy="882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C198C9-4F05-46D9-9F66-6FB8A2E31DFE}">
      <dsp:nvSpPr>
        <dsp:cNvPr id="0" name=""/>
        <dsp:cNvSpPr/>
      </dsp:nvSpPr>
      <dsp:spPr>
        <a:xfrm>
          <a:off x="448979" y="3201008"/>
          <a:ext cx="6285715" cy="10332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7585" tIns="0" rIns="237585" bIns="0" numCol="1" spcCol="1270" anchor="ctr" anchorCtr="0">
          <a:noAutofit/>
        </a:bodyPr>
        <a:lstStyle/>
        <a:p>
          <a:pPr marL="0" lvl="0" indent="0" algn="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500" kern="1200" dirty="0"/>
            <a:t>3) تركيب اقترانين بدلالة س </a:t>
          </a:r>
        </a:p>
      </dsp:txBody>
      <dsp:txXfrm>
        <a:off x="499416" y="3251445"/>
        <a:ext cx="6184841" cy="9323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0815255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6934074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4073599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9487991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33854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998300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6175758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0339285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516907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450484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4884031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55000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4056741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882338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776585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31310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960127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3969328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49233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1358703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رة بانورامي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25435655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لعنوان والتسمية ال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436514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اقتباس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269700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103975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بطاقة اسم ذات اقتبا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62204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صواب أو خطأ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2979586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07445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333168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539248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6E4A6C6-9C60-4BE9-9A47-C96E67969239}" type="datetimeFigureOut">
              <a:rPr lang="ar-SA" smtClean="0"/>
              <a:pPr/>
              <a:t>15/05/1442</a:t>
            </a:fld>
            <a:endParaRPr lang="ar-S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ar-S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0335DCC-753E-4C7C-ABEE-EC3A15F79992}" type="slidenum">
              <a:rPr lang="ar-SA" smtClean="0"/>
              <a:pPr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xmlns="" val="18361564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xStyles>
    <p:titleStyle>
      <a:lvl1pPr algn="ctr" defTabSz="457200" rtl="1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2857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3.xml"/><Relationship Id="rId5" Type="http://schemas.openxmlformats.org/officeDocument/2006/relationships/hyperlink" Target="https://www.wepal.net/library/?app=content.list&amp;level=9&amp;semester=1&amp;subject=2&amp;type=2&amp;submit=submit" TargetMode="Externa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epal.net/library/?app=content.list&amp;level=9&amp;semester=1&amp;subject=2&amp;type=2&amp;submit=submit" TargetMode="External"/><Relationship Id="rId3" Type="http://schemas.openxmlformats.org/officeDocument/2006/relationships/image" Target="../media/image16.png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epal.net/library/?app=content.list&amp;level=9&amp;semester=1&amp;subject=2&amp;type=2&amp;submit=submit" TargetMode="External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3" Type="http://schemas.openxmlformats.org/officeDocument/2006/relationships/image" Target="../media/image41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16.png"/><Relationship Id="rId9" Type="http://schemas.openxmlformats.org/officeDocument/2006/relationships/image" Target="../media/image46.png"/><Relationship Id="rId14" Type="http://schemas.openxmlformats.org/officeDocument/2006/relationships/image" Target="../media/image5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16.png"/><Relationship Id="rId7" Type="http://schemas.openxmlformats.org/officeDocument/2006/relationships/image" Target="../media/image5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8.png"/><Relationship Id="rId7" Type="http://schemas.openxmlformats.org/officeDocument/2006/relationships/image" Target="../media/image6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16.png"/><Relationship Id="rId9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xmlns="" id="{11BFD9D9-4C6C-46E7-A128-EC0FEAF3120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r-SA" sz="6600" dirty="0"/>
              <a:t>تركيب </a:t>
            </a:r>
            <a:r>
              <a:rPr lang="ar-SA" sz="6600" dirty="0" err="1"/>
              <a:t>الاقترانات</a:t>
            </a:r>
            <a:endParaRPr lang="ar-SA" sz="6600" dirty="0"/>
          </a:p>
        </p:txBody>
      </p:sp>
      <p:sp>
        <p:nvSpPr>
          <p:cNvPr id="3" name="عنوان فرعي 2">
            <a:extLst>
              <a:ext uri="{FF2B5EF4-FFF2-40B4-BE49-F238E27FC236}">
                <a16:creationId xmlns:a16="http://schemas.microsoft.com/office/drawing/2014/main" xmlns="" id="{85B0AA4B-3CA4-4535-AB89-24C1EE72C93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r-SA" dirty="0"/>
              <a:t>المعلمة : تهاني عبد الله</a:t>
            </a:r>
          </a:p>
        </p:txBody>
      </p:sp>
    </p:spTree>
    <p:extLst>
      <p:ext uri="{BB962C8B-B14F-4D97-AF65-F5344CB8AC3E}">
        <p14:creationId xmlns:p14="http://schemas.microsoft.com/office/powerpoint/2010/main" xmlns="" val="3315269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رسم تخطيطي 3">
            <a:extLst>
              <a:ext uri="{FF2B5EF4-FFF2-40B4-BE49-F238E27FC236}">
                <a16:creationId xmlns:a16="http://schemas.microsoft.com/office/drawing/2014/main" xmlns="" id="{2F6C0D22-E01F-4E02-B935-B3FBE4D1664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750394053"/>
              </p:ext>
            </p:extLst>
          </p:nvPr>
        </p:nvGraphicFramePr>
        <p:xfrm>
          <a:off x="1180407" y="1604355"/>
          <a:ext cx="8979593" cy="46254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مربع نص 4">
            <a:extLst>
              <a:ext uri="{FF2B5EF4-FFF2-40B4-BE49-F238E27FC236}">
                <a16:creationId xmlns:a16="http://schemas.microsoft.com/office/drawing/2014/main" xmlns="" id="{3F26364E-5D85-4786-94DB-6A2D135A6996}"/>
              </a:ext>
            </a:extLst>
          </p:cNvPr>
          <p:cNvSpPr txBox="1"/>
          <p:nvPr/>
        </p:nvSpPr>
        <p:spPr>
          <a:xfrm>
            <a:off x="8829964" y="706582"/>
            <a:ext cx="2660072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66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الأهداف</a:t>
            </a:r>
          </a:p>
        </p:txBody>
      </p:sp>
    </p:spTree>
    <p:extLst>
      <p:ext uri="{BB962C8B-B14F-4D97-AF65-F5344CB8AC3E}">
        <p14:creationId xmlns:p14="http://schemas.microsoft.com/office/powerpoint/2010/main" xmlns="" val="238848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653C0E4A-1E4C-43FB-A6E0-8A0DDFF4DF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212" y="2224194"/>
            <a:ext cx="11066580" cy="39438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مستطيل 5">
            <a:extLst>
              <a:ext uri="{FF2B5EF4-FFF2-40B4-BE49-F238E27FC236}">
                <a16:creationId xmlns:a16="http://schemas.microsoft.com/office/drawing/2014/main" xmlns="" id="{4A6D3F00-81BA-4B33-8A11-56BCD5ABA92A}"/>
              </a:ext>
            </a:extLst>
          </p:cNvPr>
          <p:cNvSpPr/>
          <p:nvPr/>
        </p:nvSpPr>
        <p:spPr>
          <a:xfrm>
            <a:off x="4372494" y="914401"/>
            <a:ext cx="3790604" cy="889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dirty="0"/>
              <a:t>تركيب </a:t>
            </a:r>
            <a:r>
              <a:rPr lang="ar-SA" sz="4800" dirty="0" err="1"/>
              <a:t>الاقترانات</a:t>
            </a:r>
            <a:endParaRPr lang="ar-SA" sz="4800" dirty="0"/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A686B0B5-AA9A-4094-BA20-409E69EEEFD7}"/>
              </a:ext>
            </a:extLst>
          </p:cNvPr>
          <p:cNvSpPr txBox="1"/>
          <p:nvPr/>
        </p:nvSpPr>
        <p:spPr>
          <a:xfrm>
            <a:off x="6458989" y="5453150"/>
            <a:ext cx="1546167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b="1" dirty="0"/>
              <a:t>370</a:t>
            </a:r>
          </a:p>
        </p:txBody>
      </p:sp>
      <p:grpSp>
        <p:nvGrpSpPr>
          <p:cNvPr id="15" name="مجموعة 14">
            <a:extLst>
              <a:ext uri="{FF2B5EF4-FFF2-40B4-BE49-F238E27FC236}">
                <a16:creationId xmlns:a16="http://schemas.microsoft.com/office/drawing/2014/main" xmlns="" id="{F10ACD80-AB8A-43C5-B39A-D35CEF0CF6C0}"/>
              </a:ext>
            </a:extLst>
          </p:cNvPr>
          <p:cNvGrpSpPr/>
          <p:nvPr/>
        </p:nvGrpSpPr>
        <p:grpSpPr>
          <a:xfrm>
            <a:off x="1000127" y="4196119"/>
            <a:ext cx="4912822" cy="1106548"/>
            <a:chOff x="1025065" y="4196119"/>
            <a:chExt cx="4912822" cy="1106548"/>
          </a:xfrm>
        </p:grpSpPr>
        <p:sp>
          <p:nvSpPr>
            <p:cNvPr id="8" name="مستطيل: زوايا مستديرة 7">
              <a:extLst>
                <a:ext uri="{FF2B5EF4-FFF2-40B4-BE49-F238E27FC236}">
                  <a16:creationId xmlns:a16="http://schemas.microsoft.com/office/drawing/2014/main" xmlns="" id="{4A384D4C-BE70-4D72-9743-BF0229B3AF70}"/>
                </a:ext>
              </a:extLst>
            </p:cNvPr>
            <p:cNvSpPr/>
            <p:nvPr/>
          </p:nvSpPr>
          <p:spPr>
            <a:xfrm>
              <a:off x="1025065" y="4196119"/>
              <a:ext cx="4912822" cy="1106548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r>
                <a:rPr lang="ar-SA" dirty="0"/>
                <a:t>100 دولار         70 دينار          370 ريال     </a:t>
              </a:r>
            </a:p>
          </p:txBody>
        </p:sp>
        <p:cxnSp>
          <p:nvCxnSpPr>
            <p:cNvPr id="10" name="رابط كسهم مستقيم 9">
              <a:extLst>
                <a:ext uri="{FF2B5EF4-FFF2-40B4-BE49-F238E27FC236}">
                  <a16:creationId xmlns:a16="http://schemas.microsoft.com/office/drawing/2014/main" xmlns="" id="{FF9D8A9C-4F0D-4ABE-84C1-E3B5821E3539}"/>
                </a:ext>
              </a:extLst>
            </p:cNvPr>
            <p:cNvCxnSpPr/>
            <p:nvPr/>
          </p:nvCxnSpPr>
          <p:spPr>
            <a:xfrm flipH="1">
              <a:off x="3981796" y="4790042"/>
              <a:ext cx="390698" cy="0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رابط كسهم مستقيم 10">
              <a:extLst>
                <a:ext uri="{FF2B5EF4-FFF2-40B4-BE49-F238E27FC236}">
                  <a16:creationId xmlns:a16="http://schemas.microsoft.com/office/drawing/2014/main" xmlns="" id="{17CFED73-0E85-4655-84C2-8FEE90A73CCA}"/>
                </a:ext>
              </a:extLst>
            </p:cNvPr>
            <p:cNvCxnSpPr/>
            <p:nvPr/>
          </p:nvCxnSpPr>
          <p:spPr>
            <a:xfrm flipH="1">
              <a:off x="2721033" y="4812636"/>
              <a:ext cx="390698" cy="0"/>
            </a:xfrm>
            <a:prstGeom prst="straightConnector1">
              <a:avLst/>
            </a:prstGeom>
            <a:ln w="28575"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سهم: منحني لليسار 13">
              <a:extLst>
                <a:ext uri="{FF2B5EF4-FFF2-40B4-BE49-F238E27FC236}">
                  <a16:creationId xmlns:a16="http://schemas.microsoft.com/office/drawing/2014/main" xmlns="" id="{B508EA1D-1B66-4B11-BDF6-7BD09A470975}"/>
                </a:ext>
              </a:extLst>
            </p:cNvPr>
            <p:cNvSpPr/>
            <p:nvPr/>
          </p:nvSpPr>
          <p:spPr>
            <a:xfrm rot="5400000">
              <a:off x="3468791" y="4053134"/>
              <a:ext cx="289643" cy="2047866"/>
            </a:xfrm>
            <a:prstGeom prst="curvedLef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1" anchor="ctr"/>
            <a:lstStyle/>
            <a:p>
              <a:pPr algn="ctr"/>
              <a:endParaRPr lang="ar-SA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429437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>
            <a:extLst>
              <a:ext uri="{FF2B5EF4-FFF2-40B4-BE49-F238E27FC236}">
                <a16:creationId xmlns:a16="http://schemas.microsoft.com/office/drawing/2014/main" xmlns="" id="{CAC1157F-9BE6-4F38-9CE0-21CAC01BEE07}"/>
              </a:ext>
            </a:extLst>
          </p:cNvPr>
          <p:cNvSpPr/>
          <p:nvPr/>
        </p:nvSpPr>
        <p:spPr>
          <a:xfrm>
            <a:off x="4380807" y="773084"/>
            <a:ext cx="3790604" cy="8894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dirty="0"/>
              <a:t>تركيب </a:t>
            </a:r>
            <a:r>
              <a:rPr lang="ar-SA" sz="4800" dirty="0" err="1"/>
              <a:t>الاقترانات</a:t>
            </a:r>
            <a:endParaRPr lang="ar-SA" sz="4800" dirty="0"/>
          </a:p>
        </p:txBody>
      </p:sp>
      <p:pic>
        <p:nvPicPr>
          <p:cNvPr id="6" name="صورة 5">
            <a:extLst>
              <a:ext uri="{FF2B5EF4-FFF2-40B4-BE49-F238E27FC236}">
                <a16:creationId xmlns:a16="http://schemas.microsoft.com/office/drawing/2014/main" xmlns="" id="{E6528F9B-1794-4B3A-8F8D-7D4677B247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6378" y="1944989"/>
            <a:ext cx="10939243" cy="2828469"/>
          </a:xfrm>
          <a:prstGeom prst="rect">
            <a:avLst/>
          </a:prstGeom>
        </p:spPr>
      </p:pic>
      <p:pic>
        <p:nvPicPr>
          <p:cNvPr id="8" name="صورة 7">
            <a:extLst>
              <a:ext uri="{FF2B5EF4-FFF2-40B4-BE49-F238E27FC236}">
                <a16:creationId xmlns:a16="http://schemas.microsoft.com/office/drawing/2014/main" xmlns="" id="{199AC6DD-48EF-486F-8A94-D77000AC20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2650" y="3717637"/>
            <a:ext cx="4912971" cy="1544319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:a16="http://schemas.microsoft.com/office/drawing/2014/main" xmlns="" id="{FDE02755-AD85-4537-89B6-6058862EF9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6378" y="1803863"/>
            <a:ext cx="6098618" cy="4407627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xmlns="" id="{30BDFF55-759E-490E-8A87-21D5ACADE56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9258" y="5235263"/>
            <a:ext cx="4374138" cy="849653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AD5151FC-C587-48D5-8B2E-B4464B1EB3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6378" y="1803862"/>
            <a:ext cx="6248634" cy="4407627"/>
          </a:xfrm>
          <a:prstGeom prst="rect">
            <a:avLst/>
          </a:prstGeom>
        </p:spPr>
      </p:pic>
      <p:cxnSp>
        <p:nvCxnSpPr>
          <p:cNvPr id="18" name="رابط كسهم مستقيم 17">
            <a:extLst>
              <a:ext uri="{FF2B5EF4-FFF2-40B4-BE49-F238E27FC236}">
                <a16:creationId xmlns:a16="http://schemas.microsoft.com/office/drawing/2014/main" xmlns="" id="{16DEDBF0-5A44-4086-B949-EE00BFF7FC2F}"/>
              </a:ext>
            </a:extLst>
          </p:cNvPr>
          <p:cNvCxnSpPr/>
          <p:nvPr/>
        </p:nvCxnSpPr>
        <p:spPr>
          <a:xfrm flipH="1">
            <a:off x="3927107" y="4007675"/>
            <a:ext cx="1270535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رابط كسهم مستقيم 18">
            <a:extLst>
              <a:ext uri="{FF2B5EF4-FFF2-40B4-BE49-F238E27FC236}">
                <a16:creationId xmlns:a16="http://schemas.microsoft.com/office/drawing/2014/main" xmlns="" id="{C9040869-6355-4305-80EA-F6AB6205325C}"/>
              </a:ext>
            </a:extLst>
          </p:cNvPr>
          <p:cNvCxnSpPr/>
          <p:nvPr/>
        </p:nvCxnSpPr>
        <p:spPr>
          <a:xfrm flipH="1">
            <a:off x="3927106" y="5036375"/>
            <a:ext cx="1270535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صورة 20">
            <a:extLst>
              <a:ext uri="{FF2B5EF4-FFF2-40B4-BE49-F238E27FC236}">
                <a16:creationId xmlns:a16="http://schemas.microsoft.com/office/drawing/2014/main" xmlns="" id="{E9035E6E-7338-4E8A-A629-722E8614882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43650" y="2800927"/>
            <a:ext cx="5848350" cy="18334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23691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617DEBA1-82DD-4FAB-9F54-EE1997F3FF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6638" y="1346010"/>
            <a:ext cx="10158724" cy="4981890"/>
          </a:xfrm>
          <a:prstGeom prst="rect">
            <a:avLst/>
          </a:prstGeom>
        </p:spPr>
      </p:pic>
      <p:sp>
        <p:nvSpPr>
          <p:cNvPr id="6" name="مستطيل 5">
            <a:extLst>
              <a:ext uri="{FF2B5EF4-FFF2-40B4-BE49-F238E27FC236}">
                <a16:creationId xmlns:a16="http://schemas.microsoft.com/office/drawing/2014/main" xmlns="" id="{3A391957-DCFE-4ACF-B78C-C360E7CDFE5B}"/>
              </a:ext>
            </a:extLst>
          </p:cNvPr>
          <p:cNvSpPr/>
          <p:nvPr/>
        </p:nvSpPr>
        <p:spPr>
          <a:xfrm>
            <a:off x="4330931" y="615142"/>
            <a:ext cx="3790604" cy="60682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ar-SA" sz="4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/>
                <a:ea typeface="+mn-ea"/>
                <a:cs typeface="Times New Roman" panose="02020603050405020304" pitchFamily="18" charset="0"/>
              </a:rPr>
              <a:t>تركيب </a:t>
            </a:r>
            <a:r>
              <a:rPr kumimoji="0" lang="ar-SA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Garamond" panose="02020404030301010803"/>
                <a:ea typeface="+mn-ea"/>
                <a:cs typeface="Times New Roman" panose="02020603050405020304" pitchFamily="18" charset="0"/>
              </a:rPr>
              <a:t>الاقترانات</a:t>
            </a:r>
            <a:endParaRPr kumimoji="0" lang="ar-SA" sz="4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aramond" panose="02020404030301010803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مستطيل 1">
            <a:extLst>
              <a:ext uri="{FF2B5EF4-FFF2-40B4-BE49-F238E27FC236}">
                <a16:creationId xmlns:a16="http://schemas.microsoft.com/office/drawing/2014/main" xmlns="" id="{5A8A7A66-5AA7-48A0-BB08-A611D674204F}"/>
              </a:ext>
            </a:extLst>
          </p:cNvPr>
          <p:cNvSpPr/>
          <p:nvPr/>
        </p:nvSpPr>
        <p:spPr>
          <a:xfrm>
            <a:off x="9177251" y="1479013"/>
            <a:ext cx="1998111" cy="574230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dirty="0"/>
              <a:t>نشاط</a:t>
            </a:r>
          </a:p>
        </p:txBody>
      </p:sp>
      <p:sp>
        <p:nvSpPr>
          <p:cNvPr id="3" name="مربع نص 2">
            <a:extLst>
              <a:ext uri="{FF2B5EF4-FFF2-40B4-BE49-F238E27FC236}">
                <a16:creationId xmlns:a16="http://schemas.microsoft.com/office/drawing/2014/main" xmlns="" id="{61934DED-8AF3-41BE-8CEB-71E20002A9F0}"/>
              </a:ext>
            </a:extLst>
          </p:cNvPr>
          <p:cNvSpPr txBox="1"/>
          <p:nvPr/>
        </p:nvSpPr>
        <p:spPr>
          <a:xfrm>
            <a:off x="3915295" y="3136612"/>
            <a:ext cx="4156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3200" dirty="0"/>
              <a:t>1</a:t>
            </a:r>
          </a:p>
        </p:txBody>
      </p:sp>
      <p:sp>
        <p:nvSpPr>
          <p:cNvPr id="4" name="مربع نص 3">
            <a:extLst>
              <a:ext uri="{FF2B5EF4-FFF2-40B4-BE49-F238E27FC236}">
                <a16:creationId xmlns:a16="http://schemas.microsoft.com/office/drawing/2014/main" xmlns="" id="{7E6036BA-0D7B-4D80-BD1B-4700F79CCF22}"/>
              </a:ext>
            </a:extLst>
          </p:cNvPr>
          <p:cNvSpPr txBox="1"/>
          <p:nvPr/>
        </p:nvSpPr>
        <p:spPr>
          <a:xfrm>
            <a:off x="4929447" y="3823855"/>
            <a:ext cx="182048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ar-SA" sz="2800" dirty="0"/>
              <a:t>3 - 1 = 2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xmlns="" id="{664B7861-9E10-478F-BC7F-F0FC9175D4D4}"/>
              </a:ext>
            </a:extLst>
          </p:cNvPr>
          <p:cNvSpPr txBox="1"/>
          <p:nvPr/>
        </p:nvSpPr>
        <p:spPr>
          <a:xfrm>
            <a:off x="5031970" y="5250380"/>
            <a:ext cx="182048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endParaRPr lang="ar-SA" sz="2800" dirty="0"/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مربع نص 9">
                <a:extLst>
                  <a:ext uri="{FF2B5EF4-FFF2-40B4-BE49-F238E27FC236}">
                    <a16:creationId xmlns:a16="http://schemas.microsoft.com/office/drawing/2014/main" id="{2FF172A1-BA19-4BE0-9E97-05BB1A6972C9}"/>
                  </a:ext>
                </a:extLst>
              </p:cNvPr>
              <p:cNvSpPr txBox="1"/>
              <p:nvPr/>
            </p:nvSpPr>
            <p:spPr>
              <a:xfrm>
                <a:off x="4731674" y="5373490"/>
                <a:ext cx="2421080" cy="40011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r" rtl="1"/>
                <a:r>
                  <a:rPr lang="ar-SA" sz="2000" kern="12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>ق ( 3 </a:t>
                </a:r>
                <a14:m>
                  <m:oMath xmlns:m="http://schemas.openxmlformats.org/officeDocument/2006/math">
                    <m:r>
                      <a:rPr lang="ar-SA" sz="2000" kern="1200">
                        <a:solidFill>
                          <a:srgbClr val="000000"/>
                        </a:solidFill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rPr>
                      <m:t>×</m:t>
                    </m:r>
                  </m:oMath>
                </a14:m>
                <a:r>
                  <a:rPr lang="ar-SA" sz="2000" kern="1200" dirty="0">
                    <a:solidFill>
                      <a:srgbClr val="000000"/>
                    </a:solidFill>
                    <a:effectLst/>
                    <a:latin typeface="Calibri" panose="020F0502020204030204" pitchFamily="34" charset="0"/>
                    <a:ea typeface="Times New Roman" panose="02020603050405020304" pitchFamily="18" charset="0"/>
                    <a:cs typeface="Arial" panose="020B0604020202020204" pitchFamily="34" charset="0"/>
                  </a:rPr>
                  <a:t/>
                </a:r>
                <a:r>
                  <a:rPr lang="ar-SA" sz="2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1  - 1) = ق(2)</a:t>
                </a: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0" name="مربع نص 9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2FF172A1-BA19-4BE0-9E97-05BB1A6972C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31674" y="5373490"/>
                <a:ext cx="2421080" cy="400110"/>
              </a:xfrm>
              <a:prstGeom prst="rect">
                <a:avLst/>
              </a:prstGeom>
              <a:blipFill>
                <a:blip r:embed="rId3"/>
                <a:stretch>
                  <a:fillRect l="-2519" t="-7576" r="-2771" b="-25758"/>
                </a:stretch>
              </a:blipFill>
            </p:spPr>
            <p:txBody>
              <a:bodyPr/>
              <a:lstStyle/>
              <a:p>
                <a:r>
                  <a:rPr lang="ar-S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مربع نص 10">
            <a:extLst>
              <a:ext uri="{FF2B5EF4-FFF2-40B4-BE49-F238E27FC236}">
                <a16:creationId xmlns:a16="http://schemas.microsoft.com/office/drawing/2014/main" xmlns="" id="{E4AF8838-540E-4BE0-A771-D214E39B618B}"/>
              </a:ext>
            </a:extLst>
          </p:cNvPr>
          <p:cNvSpPr txBox="1"/>
          <p:nvPr/>
        </p:nvSpPr>
        <p:spPr>
          <a:xfrm>
            <a:off x="2776451" y="5388879"/>
            <a:ext cx="1346662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ar-SA" sz="2000" dirty="0"/>
              <a:t>(2)2 = 4</a:t>
            </a:r>
          </a:p>
        </p:txBody>
      </p:sp>
      <p:pic>
        <p:nvPicPr>
          <p:cNvPr id="12" name="صورة 11">
            <a:extLst>
              <a:ext uri="{FF2B5EF4-FFF2-40B4-BE49-F238E27FC236}">
                <a16:creationId xmlns:a16="http://schemas.microsoft.com/office/drawing/2014/main" xmlns="" id="{D460151B-5B17-4A3A-B935-0DBB97170B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52018" y="2177282"/>
            <a:ext cx="1323344" cy="886922"/>
          </a:xfrm>
          <a:prstGeom prst="rect">
            <a:avLst/>
          </a:prstGeom>
        </p:spPr>
      </p:pic>
      <p:sp>
        <p:nvSpPr>
          <p:cNvPr id="13" name="مربع نص 6">
            <a:hlinkClick r:id="rId5"/>
          </p:cNvPr>
          <p:cNvSpPr txBox="1"/>
          <p:nvPr/>
        </p:nvSpPr>
        <p:spPr>
          <a:xfrm>
            <a:off x="9918406" y="2742999"/>
            <a:ext cx="1252052" cy="1692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500" dirty="0" smtClean="0">
                <a:hlinkClick r:id="rId5"/>
              </a:rPr>
              <a:t>امتحانات رياضيات الصف التاسع الفصل الأول</a:t>
            </a:r>
            <a:endParaRPr lang="ar-SA" sz="500" dirty="0"/>
          </a:p>
        </p:txBody>
      </p:sp>
    </p:spTree>
    <p:extLst>
      <p:ext uri="{BB962C8B-B14F-4D97-AF65-F5344CB8AC3E}">
        <p14:creationId xmlns:p14="http://schemas.microsoft.com/office/powerpoint/2010/main" xmlns="" val="31721836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0" grpId="0" animBg="1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D00AE9C7-2353-49F4-937F-6E810EE04D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4331" y="1348875"/>
            <a:ext cx="10315150" cy="1036878"/>
          </a:xfrm>
          <a:prstGeom prst="rect">
            <a:avLst/>
          </a:prstGeom>
        </p:spPr>
      </p:pic>
      <p:sp>
        <p:nvSpPr>
          <p:cNvPr id="6" name="مستطيل 5">
            <a:extLst>
              <a:ext uri="{FF2B5EF4-FFF2-40B4-BE49-F238E27FC236}">
                <a16:creationId xmlns:a16="http://schemas.microsoft.com/office/drawing/2014/main" xmlns="" id="{436BE401-DC7F-40CD-B3E7-42A4ED81EF9F}"/>
              </a:ext>
            </a:extLst>
          </p:cNvPr>
          <p:cNvSpPr/>
          <p:nvPr/>
        </p:nvSpPr>
        <p:spPr>
          <a:xfrm>
            <a:off x="4330931" y="615142"/>
            <a:ext cx="3790604" cy="7337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dirty="0"/>
              <a:t>تركيب </a:t>
            </a:r>
            <a:r>
              <a:rPr lang="ar-SA" sz="4800" dirty="0" err="1"/>
              <a:t>الاقترانات</a:t>
            </a:r>
            <a:endParaRPr lang="ar-SA" sz="4800" dirty="0"/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xmlns="" id="{4D959BE4-844D-4C48-AC4E-56716BE505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75274" y="2519327"/>
            <a:ext cx="1323344" cy="886922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:a16="http://schemas.microsoft.com/office/drawing/2014/main" xmlns="" id="{EF27EF28-EC1D-4CC5-BB63-97113A0EFB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7144" y="2519327"/>
            <a:ext cx="3964074" cy="788770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xmlns="" id="{B1945ECD-FF8B-4AF0-8E5C-C739D80446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05673" y="3308097"/>
            <a:ext cx="2957885" cy="788770"/>
          </a:xfrm>
          <a:prstGeom prst="rect">
            <a:avLst/>
          </a:prstGeom>
        </p:spPr>
      </p:pic>
      <p:pic>
        <p:nvPicPr>
          <p:cNvPr id="14" name="صورة 13">
            <a:extLst>
              <a:ext uri="{FF2B5EF4-FFF2-40B4-BE49-F238E27FC236}">
                <a16:creationId xmlns:a16="http://schemas.microsoft.com/office/drawing/2014/main" xmlns="" id="{4979F64F-F668-48C4-97C2-60C9C1716B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02993" y="4030365"/>
            <a:ext cx="1660565" cy="788770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76DCE121-A857-48A5-A5B4-AE757C3D8B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48027" y="4875111"/>
            <a:ext cx="3695946" cy="788770"/>
          </a:xfrm>
          <a:prstGeom prst="rect">
            <a:avLst/>
          </a:prstGeom>
        </p:spPr>
      </p:pic>
      <p:sp>
        <p:nvSpPr>
          <p:cNvPr id="9" name="مربع نص 6">
            <a:hlinkClick r:id="rId8"/>
          </p:cNvPr>
          <p:cNvSpPr txBox="1"/>
          <p:nvPr/>
        </p:nvSpPr>
        <p:spPr>
          <a:xfrm>
            <a:off x="5815962" y="1177810"/>
            <a:ext cx="1252052" cy="1692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500" dirty="0" smtClean="0">
                <a:hlinkClick r:id="rId8"/>
              </a:rPr>
              <a:t>امتحانات رياضيات الصف التاسع الفصل الأول</a:t>
            </a:r>
            <a:endParaRPr lang="ar-SA" sz="500" dirty="0"/>
          </a:p>
        </p:txBody>
      </p:sp>
    </p:spTree>
    <p:extLst>
      <p:ext uri="{BB962C8B-B14F-4D97-AF65-F5344CB8AC3E}">
        <p14:creationId xmlns:p14="http://schemas.microsoft.com/office/powerpoint/2010/main" xmlns="" val="41169318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>
            <a:extLst>
              <a:ext uri="{FF2B5EF4-FFF2-40B4-BE49-F238E27FC236}">
                <a16:creationId xmlns:a16="http://schemas.microsoft.com/office/drawing/2014/main" xmlns="" id="{84D54B20-4002-44A6-9F46-265184B5F775}"/>
              </a:ext>
            </a:extLst>
          </p:cNvPr>
          <p:cNvSpPr/>
          <p:nvPr/>
        </p:nvSpPr>
        <p:spPr>
          <a:xfrm>
            <a:off x="4330931" y="615142"/>
            <a:ext cx="3790604" cy="7337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dirty="0"/>
              <a:t>تركيب </a:t>
            </a:r>
            <a:r>
              <a:rPr lang="ar-SA" sz="4800" dirty="0" err="1"/>
              <a:t>الاقترانات</a:t>
            </a:r>
            <a:endParaRPr lang="ar-SA" sz="4800" dirty="0"/>
          </a:p>
        </p:txBody>
      </p:sp>
      <p:sp>
        <p:nvSpPr>
          <p:cNvPr id="5" name="مستطيل 4">
            <a:extLst>
              <a:ext uri="{FF2B5EF4-FFF2-40B4-BE49-F238E27FC236}">
                <a16:creationId xmlns:a16="http://schemas.microsoft.com/office/drawing/2014/main" xmlns="" id="{902DE698-444B-44E7-8652-F8CB82AADE1F}"/>
              </a:ext>
            </a:extLst>
          </p:cNvPr>
          <p:cNvSpPr/>
          <p:nvPr/>
        </p:nvSpPr>
        <p:spPr>
          <a:xfrm>
            <a:off x="9434946" y="1348875"/>
            <a:ext cx="1998111" cy="698922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5400" dirty="0"/>
              <a:t>سؤال</a:t>
            </a:r>
          </a:p>
        </p:txBody>
      </p:sp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7B7BAFE1-B22F-49BC-BB19-6956E26749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3496" y="2176871"/>
            <a:ext cx="10158093" cy="533078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xmlns="" id="{54CEFA23-24C6-4CB3-A2EE-7EE81F5C87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4858" y="2839023"/>
            <a:ext cx="4957194" cy="662152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xmlns="" id="{41DA5CA4-A08E-463A-A55A-1C4333B48D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46750" y="3537945"/>
            <a:ext cx="2856705" cy="662151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xmlns="" id="{DAB439BA-25D6-4495-BDDB-EF057A5A39B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7251" y="4329170"/>
            <a:ext cx="1614766" cy="583651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F4532168-5D17-423C-A0AA-A8059EF03A8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56035" y="4963394"/>
            <a:ext cx="2755982" cy="662151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xmlns="" id="{B704487B-5CFF-4FC3-9C65-409C071812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17205" y="5625545"/>
            <a:ext cx="2717191" cy="517560"/>
          </a:xfrm>
          <a:prstGeom prst="rect">
            <a:avLst/>
          </a:prstGeom>
        </p:spPr>
      </p:pic>
      <p:sp>
        <p:nvSpPr>
          <p:cNvPr id="10" name="مربع نص 6">
            <a:hlinkClick r:id="rId8"/>
          </p:cNvPr>
          <p:cNvSpPr txBox="1"/>
          <p:nvPr/>
        </p:nvSpPr>
        <p:spPr>
          <a:xfrm>
            <a:off x="5618254" y="1153096"/>
            <a:ext cx="1252052" cy="16927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>
            <a:defPPr>
              <a:defRPr lang="ar-SA"/>
            </a:defPPr>
            <a:lvl1pPr marL="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r" defTabSz="914400" rtl="1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r-SA" sz="500" dirty="0" smtClean="0">
                <a:hlinkClick r:id="rId8"/>
              </a:rPr>
              <a:t>امتحانات رياضيات الصف التاسع الفصل الأول</a:t>
            </a:r>
            <a:endParaRPr lang="ar-SA" sz="500" dirty="0"/>
          </a:p>
        </p:txBody>
      </p:sp>
    </p:spTree>
    <p:extLst>
      <p:ext uri="{BB962C8B-B14F-4D97-AF65-F5344CB8AC3E}">
        <p14:creationId xmlns:p14="http://schemas.microsoft.com/office/powerpoint/2010/main" xmlns="" val="1361990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صورة 8">
            <a:extLst>
              <a:ext uri="{FF2B5EF4-FFF2-40B4-BE49-F238E27FC236}">
                <a16:creationId xmlns:a16="http://schemas.microsoft.com/office/drawing/2014/main" xmlns="" id="{7E977F62-72A9-48C6-965E-8A248D6E49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265" y="13694"/>
            <a:ext cx="11038631" cy="684430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xmlns="" id="{01BBB305-CC2E-415A-A438-4DF77A6013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6510" y="2160156"/>
            <a:ext cx="1683402" cy="646306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xmlns="" id="{01B49B2C-D714-4128-A0B0-5FBD1F2003C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16436" y="4787159"/>
            <a:ext cx="2307389" cy="643408"/>
          </a:xfrm>
          <a:prstGeom prst="rect">
            <a:avLst/>
          </a:prstGeom>
        </p:spPr>
      </p:pic>
      <p:pic>
        <p:nvPicPr>
          <p:cNvPr id="19" name="صورة 18">
            <a:extLst>
              <a:ext uri="{FF2B5EF4-FFF2-40B4-BE49-F238E27FC236}">
                <a16:creationId xmlns:a16="http://schemas.microsoft.com/office/drawing/2014/main" xmlns="" id="{629D3F49-672B-4BFD-89D0-5E62E72C5F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15448" y="5428809"/>
            <a:ext cx="1709188" cy="476983"/>
          </a:xfrm>
          <a:prstGeom prst="rect">
            <a:avLst/>
          </a:prstGeom>
        </p:spPr>
      </p:pic>
      <p:sp>
        <p:nvSpPr>
          <p:cNvPr id="20" name="مربع نص 19">
            <a:extLst>
              <a:ext uri="{FF2B5EF4-FFF2-40B4-BE49-F238E27FC236}">
                <a16:creationId xmlns:a16="http://schemas.microsoft.com/office/drawing/2014/main" xmlns="" id="{4DBBE8FD-12E6-4AAC-959A-49C28853A3F8}"/>
              </a:ext>
            </a:extLst>
          </p:cNvPr>
          <p:cNvSpPr txBox="1"/>
          <p:nvPr/>
        </p:nvSpPr>
        <p:spPr>
          <a:xfrm>
            <a:off x="5843847" y="6251172"/>
            <a:ext cx="665018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000" b="1" dirty="0"/>
              <a:t>لا</a:t>
            </a:r>
          </a:p>
        </p:txBody>
      </p:sp>
      <p:sp>
        <p:nvSpPr>
          <p:cNvPr id="2" name="مربع نص 1">
            <a:extLst>
              <a:ext uri="{FF2B5EF4-FFF2-40B4-BE49-F238E27FC236}">
                <a16:creationId xmlns:a16="http://schemas.microsoft.com/office/drawing/2014/main" xmlns="" id="{FD98B751-7D48-4634-8A8C-F68E8A8F4501}"/>
              </a:ext>
            </a:extLst>
          </p:cNvPr>
          <p:cNvSpPr txBox="1"/>
          <p:nvPr/>
        </p:nvSpPr>
        <p:spPr>
          <a:xfrm>
            <a:off x="9174037" y="2803222"/>
            <a:ext cx="1985875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r"/>
            <a:r>
              <a:rPr lang="ar-SA" sz="2400" b="1" dirty="0"/>
              <a:t>15 + 10س - 1</a:t>
            </a:r>
          </a:p>
        </p:txBody>
      </p:sp>
    </p:spTree>
    <p:extLst>
      <p:ext uri="{BB962C8B-B14F-4D97-AF65-F5344CB8AC3E}">
        <p14:creationId xmlns:p14="http://schemas.microsoft.com/office/powerpoint/2010/main" xmlns="" val="472688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مستطيل 3">
            <a:extLst>
              <a:ext uri="{FF2B5EF4-FFF2-40B4-BE49-F238E27FC236}">
                <a16:creationId xmlns:a16="http://schemas.microsoft.com/office/drawing/2014/main" xmlns="" id="{6A1DA859-4B68-44A2-89DB-E7C1B2D1236A}"/>
              </a:ext>
            </a:extLst>
          </p:cNvPr>
          <p:cNvSpPr/>
          <p:nvPr/>
        </p:nvSpPr>
        <p:spPr>
          <a:xfrm>
            <a:off x="4339244" y="1072342"/>
            <a:ext cx="3790604" cy="98090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dirty="0"/>
              <a:t>تركيب </a:t>
            </a:r>
            <a:r>
              <a:rPr lang="ar-SA" sz="4800" dirty="0" err="1"/>
              <a:t>الاقترانات</a:t>
            </a:r>
            <a:endParaRPr lang="ar-SA" sz="4800" dirty="0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2B694DA5-20DC-41B5-BD59-6584EE9F50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178" y="3026149"/>
            <a:ext cx="10421643" cy="143746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747031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EBBA5C46-A525-44D0-82A0-04A77546FF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509" y="1726679"/>
            <a:ext cx="10624982" cy="684012"/>
          </a:xfrm>
          <a:prstGeom prst="rect">
            <a:avLst/>
          </a:prstGeom>
        </p:spPr>
      </p:pic>
      <p:sp>
        <p:nvSpPr>
          <p:cNvPr id="6" name="مستطيل 5">
            <a:extLst>
              <a:ext uri="{FF2B5EF4-FFF2-40B4-BE49-F238E27FC236}">
                <a16:creationId xmlns:a16="http://schemas.microsoft.com/office/drawing/2014/main" xmlns="" id="{27A19118-FCFA-4E05-9049-1F80A3999189}"/>
              </a:ext>
            </a:extLst>
          </p:cNvPr>
          <p:cNvSpPr/>
          <p:nvPr/>
        </p:nvSpPr>
        <p:spPr>
          <a:xfrm>
            <a:off x="4330931" y="615143"/>
            <a:ext cx="3790604" cy="62345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SA" sz="4800" dirty="0"/>
              <a:t>تركيب </a:t>
            </a:r>
            <a:r>
              <a:rPr lang="ar-SA" sz="4800" dirty="0" err="1"/>
              <a:t>الاقترانات</a:t>
            </a:r>
            <a:endParaRPr lang="ar-SA" sz="4800" dirty="0"/>
          </a:p>
        </p:txBody>
      </p:sp>
      <p:pic>
        <p:nvPicPr>
          <p:cNvPr id="8" name="صورة 7">
            <a:extLst>
              <a:ext uri="{FF2B5EF4-FFF2-40B4-BE49-F238E27FC236}">
                <a16:creationId xmlns:a16="http://schemas.microsoft.com/office/drawing/2014/main" xmlns="" id="{03451035-117C-4E12-AF87-60030DB869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1347" y="1106561"/>
            <a:ext cx="1190687" cy="684012"/>
          </a:xfrm>
          <a:prstGeom prst="rect">
            <a:avLst/>
          </a:prstGeom>
        </p:spPr>
      </p:pic>
      <p:pic>
        <p:nvPicPr>
          <p:cNvPr id="10" name="صورة 9">
            <a:extLst>
              <a:ext uri="{FF2B5EF4-FFF2-40B4-BE49-F238E27FC236}">
                <a16:creationId xmlns:a16="http://schemas.microsoft.com/office/drawing/2014/main" xmlns="" id="{A0BACCA1-0F8D-4DBC-A356-8128FCD3C1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76850" y="2465545"/>
            <a:ext cx="3875187" cy="743578"/>
          </a:xfrm>
          <a:prstGeom prst="rect">
            <a:avLst/>
          </a:prstGeom>
        </p:spPr>
      </p:pic>
      <p:pic>
        <p:nvPicPr>
          <p:cNvPr id="12" name="صورة 11">
            <a:extLst>
              <a:ext uri="{FF2B5EF4-FFF2-40B4-BE49-F238E27FC236}">
                <a16:creationId xmlns:a16="http://schemas.microsoft.com/office/drawing/2014/main" xmlns="" id="{5BC19083-7EA6-4B50-9B9D-390FE6B82E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17501" y="3248771"/>
            <a:ext cx="1764075" cy="583395"/>
          </a:xfrm>
          <a:prstGeom prst="rect">
            <a:avLst/>
          </a:prstGeom>
        </p:spPr>
      </p:pic>
      <p:pic>
        <p:nvPicPr>
          <p:cNvPr id="14" name="صورة 13">
            <a:extLst>
              <a:ext uri="{FF2B5EF4-FFF2-40B4-BE49-F238E27FC236}">
                <a16:creationId xmlns:a16="http://schemas.microsoft.com/office/drawing/2014/main" xmlns="" id="{09CF55A3-81B9-4F1A-843F-3ECFE637A0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9206" y="3961771"/>
            <a:ext cx="3236925" cy="485539"/>
          </a:xfrm>
          <a:prstGeom prst="rect">
            <a:avLst/>
          </a:prstGeom>
        </p:spPr>
      </p:pic>
      <p:pic>
        <p:nvPicPr>
          <p:cNvPr id="16" name="صورة 15">
            <a:extLst>
              <a:ext uri="{FF2B5EF4-FFF2-40B4-BE49-F238E27FC236}">
                <a16:creationId xmlns:a16="http://schemas.microsoft.com/office/drawing/2014/main" xmlns="" id="{95003888-DBCE-4447-8DA0-A659B910090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30826" y="4584814"/>
            <a:ext cx="2236987" cy="538837"/>
          </a:xfrm>
          <a:prstGeom prst="rect">
            <a:avLst/>
          </a:prstGeom>
        </p:spPr>
      </p:pic>
      <p:pic>
        <p:nvPicPr>
          <p:cNvPr id="18" name="صورة 17">
            <a:extLst>
              <a:ext uri="{FF2B5EF4-FFF2-40B4-BE49-F238E27FC236}">
                <a16:creationId xmlns:a16="http://schemas.microsoft.com/office/drawing/2014/main" xmlns="" id="{1421BA7B-DC5A-436A-B79E-7D3D9010BF8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17501" y="5261155"/>
            <a:ext cx="1899158" cy="615943"/>
          </a:xfrm>
          <a:prstGeom prst="rect">
            <a:avLst/>
          </a:prstGeom>
        </p:spPr>
      </p:pic>
      <p:pic>
        <p:nvPicPr>
          <p:cNvPr id="19" name="صورة 18">
            <a:extLst>
              <a:ext uri="{FF2B5EF4-FFF2-40B4-BE49-F238E27FC236}">
                <a16:creationId xmlns:a16="http://schemas.microsoft.com/office/drawing/2014/main" xmlns="" id="{61120183-776B-49DC-AB62-68F9322CC77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975274" y="2519327"/>
            <a:ext cx="1323344" cy="886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454184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AC401215-02C2-43CB-9480-36BC574E79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1747" y="710099"/>
            <a:ext cx="1495634" cy="46679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3" name="صورة 2">
            <a:extLst>
              <a:ext uri="{FF2B5EF4-FFF2-40B4-BE49-F238E27FC236}">
                <a16:creationId xmlns:a16="http://schemas.microsoft.com/office/drawing/2014/main" xmlns="" id="{8D0A4094-C951-4A41-A21D-4AF3F7968C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7192" y="1257251"/>
            <a:ext cx="9067329" cy="1403975"/>
          </a:xfrm>
          <a:prstGeom prst="rect">
            <a:avLst/>
          </a:prstGeom>
        </p:spPr>
      </p:pic>
      <p:cxnSp>
        <p:nvCxnSpPr>
          <p:cNvPr id="6" name="رابط مستقيم 5">
            <a:extLst>
              <a:ext uri="{FF2B5EF4-FFF2-40B4-BE49-F238E27FC236}">
                <a16:creationId xmlns:a16="http://schemas.microsoft.com/office/drawing/2014/main" xmlns="" id="{0190C060-35BE-473D-9163-2A8C0D5DB3D4}"/>
              </a:ext>
            </a:extLst>
          </p:cNvPr>
          <p:cNvCxnSpPr>
            <a:cxnSpLocks/>
          </p:cNvCxnSpPr>
          <p:nvPr/>
        </p:nvCxnSpPr>
        <p:spPr>
          <a:xfrm>
            <a:off x="6026727" y="2661226"/>
            <a:ext cx="0" cy="32989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صورة 10">
            <a:extLst>
              <a:ext uri="{FF2B5EF4-FFF2-40B4-BE49-F238E27FC236}">
                <a16:creationId xmlns:a16="http://schemas.microsoft.com/office/drawing/2014/main" xmlns="" id="{00BF7C7F-1ED0-42A7-A775-5B6A7A37B5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0012" y="2495786"/>
            <a:ext cx="986561" cy="661205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0AF35F1F-AF04-4FC1-A38F-03EA3593080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81854" y="3131775"/>
            <a:ext cx="3588818" cy="528586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xmlns="" id="{C0FCA55C-0A60-4B7E-A39B-F992794BB72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46839" y="3681115"/>
            <a:ext cx="3131906" cy="629610"/>
          </a:xfrm>
          <a:prstGeom prst="rect">
            <a:avLst/>
          </a:prstGeom>
        </p:spPr>
      </p:pic>
      <p:pic>
        <p:nvPicPr>
          <p:cNvPr id="19" name="صورة 18">
            <a:extLst>
              <a:ext uri="{FF2B5EF4-FFF2-40B4-BE49-F238E27FC236}">
                <a16:creationId xmlns:a16="http://schemas.microsoft.com/office/drawing/2014/main" xmlns="" id="{39854C72-DD29-429C-9869-53AB805FAA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15177" y="4414515"/>
            <a:ext cx="1663568" cy="549435"/>
          </a:xfrm>
          <a:prstGeom prst="rect">
            <a:avLst/>
          </a:prstGeom>
        </p:spPr>
      </p:pic>
      <p:pic>
        <p:nvPicPr>
          <p:cNvPr id="21" name="صورة 20">
            <a:extLst>
              <a:ext uri="{FF2B5EF4-FFF2-40B4-BE49-F238E27FC236}">
                <a16:creationId xmlns:a16="http://schemas.microsoft.com/office/drawing/2014/main" xmlns="" id="{03CD2E9E-2A36-4B6E-9952-491309DFC64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10856" y="4963950"/>
            <a:ext cx="2467889" cy="478153"/>
          </a:xfrm>
          <a:prstGeom prst="rect">
            <a:avLst/>
          </a:prstGeom>
        </p:spPr>
      </p:pic>
      <p:pic>
        <p:nvPicPr>
          <p:cNvPr id="23" name="صورة 22">
            <a:extLst>
              <a:ext uri="{FF2B5EF4-FFF2-40B4-BE49-F238E27FC236}">
                <a16:creationId xmlns:a16="http://schemas.microsoft.com/office/drawing/2014/main" xmlns="" id="{B6D84AED-8A52-4BBE-A491-26B8AE3CCB9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43141" y="5573782"/>
            <a:ext cx="2497019" cy="478153"/>
          </a:xfrm>
          <a:prstGeom prst="rect">
            <a:avLst/>
          </a:prstGeom>
        </p:spPr>
      </p:pic>
      <p:pic>
        <p:nvPicPr>
          <p:cNvPr id="25" name="صورة 24">
            <a:extLst>
              <a:ext uri="{FF2B5EF4-FFF2-40B4-BE49-F238E27FC236}">
                <a16:creationId xmlns:a16="http://schemas.microsoft.com/office/drawing/2014/main" xmlns="" id="{594EF692-A260-4E02-A3BC-1D7C44D9B79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47690" y="3057749"/>
            <a:ext cx="4144790" cy="602612"/>
          </a:xfrm>
          <a:prstGeom prst="rect">
            <a:avLst/>
          </a:prstGeom>
        </p:spPr>
      </p:pic>
      <p:pic>
        <p:nvPicPr>
          <p:cNvPr id="27" name="صورة 26">
            <a:extLst>
              <a:ext uri="{FF2B5EF4-FFF2-40B4-BE49-F238E27FC236}">
                <a16:creationId xmlns:a16="http://schemas.microsoft.com/office/drawing/2014/main" xmlns="" id="{7B9291EF-FBCB-42F3-B0DC-F3B9F995A85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331779" y="3660361"/>
            <a:ext cx="2410451" cy="602612"/>
          </a:xfrm>
          <a:prstGeom prst="rect">
            <a:avLst/>
          </a:prstGeom>
        </p:spPr>
      </p:pic>
      <p:pic>
        <p:nvPicPr>
          <p:cNvPr id="29" name="صورة 28">
            <a:extLst>
              <a:ext uri="{FF2B5EF4-FFF2-40B4-BE49-F238E27FC236}">
                <a16:creationId xmlns:a16="http://schemas.microsoft.com/office/drawing/2014/main" xmlns="" id="{F1FD65BB-B65D-4EC2-A31C-45EEB78D3A5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431469" y="4310725"/>
            <a:ext cx="1353208" cy="451070"/>
          </a:xfrm>
          <a:prstGeom prst="rect">
            <a:avLst/>
          </a:prstGeom>
        </p:spPr>
      </p:pic>
      <p:pic>
        <p:nvPicPr>
          <p:cNvPr id="31" name="صورة 30">
            <a:extLst>
              <a:ext uri="{FF2B5EF4-FFF2-40B4-BE49-F238E27FC236}">
                <a16:creationId xmlns:a16="http://schemas.microsoft.com/office/drawing/2014/main" xmlns="" id="{A051C93E-8C6C-4D66-9AB8-7DB2EB98221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13443" y="4883393"/>
            <a:ext cx="2101845" cy="528766"/>
          </a:xfrm>
          <a:prstGeom prst="rect">
            <a:avLst/>
          </a:prstGeom>
        </p:spPr>
      </p:pic>
      <p:pic>
        <p:nvPicPr>
          <p:cNvPr id="33" name="صورة 32">
            <a:extLst>
              <a:ext uri="{FF2B5EF4-FFF2-40B4-BE49-F238E27FC236}">
                <a16:creationId xmlns:a16="http://schemas.microsoft.com/office/drawing/2014/main" xmlns="" id="{9385106D-2FA0-4A26-9153-A23B46463B3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39981" y="5509155"/>
            <a:ext cx="2675307" cy="451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4469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E408B182-A39E-4581-80F4-0091EA684D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1747" y="710099"/>
            <a:ext cx="1495634" cy="46679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صورة 4">
            <a:extLst>
              <a:ext uri="{FF2B5EF4-FFF2-40B4-BE49-F238E27FC236}">
                <a16:creationId xmlns:a16="http://schemas.microsoft.com/office/drawing/2014/main" xmlns="" id="{118B74AD-A288-4B4E-A2BF-0544B5D7AE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0012" y="2495786"/>
            <a:ext cx="986561" cy="661205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4B672C62-751D-46C1-83EA-1F2A83DD7F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2923" y="1426164"/>
            <a:ext cx="7583650" cy="820347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xmlns="" id="{8A1F4C62-5ABB-4EE7-84D7-82C8036131C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09456" y="2495785"/>
            <a:ext cx="5039457" cy="661205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xmlns="" id="{147B008D-133D-4652-AF92-D49721B379E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72371" y="3165373"/>
            <a:ext cx="2562377" cy="535638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xmlns="" id="{A5551FB0-2DB7-47C9-BA01-6F7284EAEC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164713" y="3856690"/>
            <a:ext cx="1581098" cy="438324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9AE39075-CC80-49D7-80F6-3D5FCB7E6DD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19651" y="4530588"/>
            <a:ext cx="2115097" cy="570740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xmlns="" id="{D22CF840-C50B-49A4-9B42-F8696723C47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59681" y="5347158"/>
            <a:ext cx="2268585" cy="535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1355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صورة 3">
            <a:extLst>
              <a:ext uri="{FF2B5EF4-FFF2-40B4-BE49-F238E27FC236}">
                <a16:creationId xmlns:a16="http://schemas.microsoft.com/office/drawing/2014/main" xmlns="" id="{E29DCCED-0C94-4451-836F-0C6027D1BD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61747" y="710099"/>
            <a:ext cx="1495634" cy="46679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صورة 5">
            <a:extLst>
              <a:ext uri="{FF2B5EF4-FFF2-40B4-BE49-F238E27FC236}">
                <a16:creationId xmlns:a16="http://schemas.microsoft.com/office/drawing/2014/main" xmlns="" id="{3E1EE4E6-8ABB-4C8B-A88C-A9D0DFA550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3371" y="1597407"/>
            <a:ext cx="9234010" cy="580528"/>
          </a:xfrm>
          <a:prstGeom prst="rect">
            <a:avLst/>
          </a:prstGeom>
        </p:spPr>
      </p:pic>
      <p:pic>
        <p:nvPicPr>
          <p:cNvPr id="7" name="صورة 6">
            <a:extLst>
              <a:ext uri="{FF2B5EF4-FFF2-40B4-BE49-F238E27FC236}">
                <a16:creationId xmlns:a16="http://schemas.microsoft.com/office/drawing/2014/main" xmlns="" id="{A5738E7A-12D9-4A70-A5AB-3011DCC03A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40012" y="2495786"/>
            <a:ext cx="986561" cy="661205"/>
          </a:xfrm>
          <a:prstGeom prst="rect">
            <a:avLst/>
          </a:prstGeom>
        </p:spPr>
      </p:pic>
      <p:pic>
        <p:nvPicPr>
          <p:cNvPr id="9" name="صورة 8">
            <a:extLst>
              <a:ext uri="{FF2B5EF4-FFF2-40B4-BE49-F238E27FC236}">
                <a16:creationId xmlns:a16="http://schemas.microsoft.com/office/drawing/2014/main" xmlns="" id="{2FA99918-F47A-490C-B971-8E92AC0A6A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66076" y="2596607"/>
            <a:ext cx="4048342" cy="714414"/>
          </a:xfrm>
          <a:prstGeom prst="rect">
            <a:avLst/>
          </a:prstGeom>
        </p:spPr>
      </p:pic>
      <p:pic>
        <p:nvPicPr>
          <p:cNvPr id="11" name="صورة 10">
            <a:extLst>
              <a:ext uri="{FF2B5EF4-FFF2-40B4-BE49-F238E27FC236}">
                <a16:creationId xmlns:a16="http://schemas.microsoft.com/office/drawing/2014/main" xmlns="" id="{8E347347-A812-4EB6-BFC6-8F9787047C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24265" y="3313390"/>
            <a:ext cx="1887814" cy="734951"/>
          </a:xfrm>
          <a:prstGeom prst="rect">
            <a:avLst/>
          </a:prstGeom>
        </p:spPr>
      </p:pic>
      <p:pic>
        <p:nvPicPr>
          <p:cNvPr id="13" name="صورة 12">
            <a:extLst>
              <a:ext uri="{FF2B5EF4-FFF2-40B4-BE49-F238E27FC236}">
                <a16:creationId xmlns:a16="http://schemas.microsoft.com/office/drawing/2014/main" xmlns="" id="{D895A4CB-E920-44DF-9F71-63F7F9CD12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01333" y="4184596"/>
            <a:ext cx="1413652" cy="595222"/>
          </a:xfrm>
          <a:prstGeom prst="rect">
            <a:avLst/>
          </a:prstGeom>
        </p:spPr>
      </p:pic>
      <p:pic>
        <p:nvPicPr>
          <p:cNvPr id="15" name="صورة 14">
            <a:extLst>
              <a:ext uri="{FF2B5EF4-FFF2-40B4-BE49-F238E27FC236}">
                <a16:creationId xmlns:a16="http://schemas.microsoft.com/office/drawing/2014/main" xmlns="" id="{4855E46D-4594-4BB0-B683-9C9E971FB47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410792" y="4916073"/>
            <a:ext cx="2004193" cy="512701"/>
          </a:xfrm>
          <a:prstGeom prst="rect">
            <a:avLst/>
          </a:prstGeom>
        </p:spPr>
      </p:pic>
      <p:pic>
        <p:nvPicPr>
          <p:cNvPr id="17" name="صورة 16">
            <a:extLst>
              <a:ext uri="{FF2B5EF4-FFF2-40B4-BE49-F238E27FC236}">
                <a16:creationId xmlns:a16="http://schemas.microsoft.com/office/drawing/2014/main" xmlns="" id="{87B92B7E-C2A8-4BD6-8C0C-90FC0D709A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46273" y="5587904"/>
            <a:ext cx="2435326" cy="51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932677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 invX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عضوي">
  <a:themeElements>
    <a:clrScheme name="عضوي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عضوي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عضوي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TM02892315[[fn=ربطة]]</Template>
  <TotalTime>280</TotalTime>
  <Words>85</Words>
  <PresentationFormat>مخصص</PresentationFormat>
  <Paragraphs>26</Paragraphs>
  <Slides>13</Slides>
  <Notes>0</Notes>
  <HiddenSlides>0</HiddenSlides>
  <MMClips>0</MMClips>
  <ScaleCrop>false</ScaleCrop>
  <HeadingPairs>
    <vt:vector size="4" baseType="variant">
      <vt:variant>
        <vt:lpstr>سمة</vt:lpstr>
      </vt:variant>
      <vt:variant>
        <vt:i4>2</vt:i4>
      </vt:variant>
      <vt:variant>
        <vt:lpstr>عناوين الشرائح</vt:lpstr>
      </vt:variant>
      <vt:variant>
        <vt:i4>13</vt:i4>
      </vt:variant>
    </vt:vector>
  </HeadingPairs>
  <TitlesOfParts>
    <vt:vector size="15" baseType="lpstr">
      <vt:lpstr>HDOfficeLightV0</vt:lpstr>
      <vt:lpstr>عضوي</vt:lpstr>
      <vt:lpstr>تركيب الاقترانات</vt:lpstr>
      <vt:lpstr>الشريحة 2</vt:lpstr>
      <vt:lpstr>الشريحة 3</vt:lpstr>
      <vt:lpstr>الشريحة 4</vt:lpstr>
      <vt:lpstr>الشريحة 5</vt:lpstr>
      <vt:lpstr>الشريحة 6</vt:lpstr>
      <vt:lpstr>الشريحة 7</vt:lpstr>
      <vt:lpstr>الشريحة 8</vt:lpstr>
      <vt:lpstr>الشريحة 9</vt:lpstr>
      <vt:lpstr>الشريحة 10</vt:lpstr>
      <vt:lpstr>الشريحة 11</vt:lpstr>
      <vt:lpstr>الشريحة 12</vt:lpstr>
      <vt:lpstr>الشريحة 13</vt:lpstr>
    </vt:vector>
  </TitlesOfParts>
  <Manager>داود ابومويس</Manager>
  <Company>الملتقى التربوي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بوربوينت - درس تركيب الاقترانات - الصف التاسع الأساسي</dc:title>
  <dc:subject>عرض بوربوينت - درس تركيب الاقترانات - الصف التاسع الأساسي</dc:subject>
  <dc:creator>الملتقى التربوي</dc:creator>
  <cp:keywords>رياضيات; الرياضيات; الصف التاسع</cp:keywords>
  <dc:description>عرض بوربوينت - درس تركيب الاقترانات - الصف التاسع الأساسي</dc:description>
  <cp:lastModifiedBy>الملتقى التربوي</cp:lastModifiedBy>
  <cp:revision>1</cp:revision>
  <dcterms:created xsi:type="dcterms:W3CDTF">2020-12-20T07:46:47Z</dcterms:created>
  <dcterms:modified xsi:type="dcterms:W3CDTF">2020-12-29T00:59:18Z</dcterms:modified>
  <cp:category>الرياضيات; عرض بوربوينت; الصف التاسع</cp:category>
</cp:coreProperties>
</file>