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56" r:id="rId3"/>
    <p:sldId id="264" r:id="rId4"/>
    <p:sldId id="261" r:id="rId5"/>
    <p:sldId id="257" r:id="rId6"/>
    <p:sldId id="258" r:id="rId7"/>
    <p:sldId id="259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4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7BECEA-B715-469D-B7DF-9F7CDEAA066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8F7EA674-40F0-4D00-9EE3-68D6D60C3987}">
      <dgm:prSet phldrT="[نص]"/>
      <dgm:spPr/>
      <dgm:t>
        <a:bodyPr/>
        <a:lstStyle/>
        <a:p>
          <a:pPr algn="r" rtl="1"/>
          <a:r>
            <a:rPr lang="ar-SA" dirty="0"/>
            <a:t>1) التعرف على معادلة خط انحدار ص على س .</a:t>
          </a:r>
        </a:p>
      </dgm:t>
    </dgm:pt>
    <dgm:pt modelId="{2885089B-61CE-43F8-94DB-D98EAF29869C}" type="parTrans" cxnId="{FD96540C-C0B6-4BCB-990D-F4B91C6CCD3E}">
      <dgm:prSet/>
      <dgm:spPr/>
      <dgm:t>
        <a:bodyPr/>
        <a:lstStyle/>
        <a:p>
          <a:pPr rtl="1"/>
          <a:endParaRPr lang="ar-SA"/>
        </a:p>
      </dgm:t>
    </dgm:pt>
    <dgm:pt modelId="{EF395AEF-4925-4295-A7CF-704C105E054E}" type="sibTrans" cxnId="{FD96540C-C0B6-4BCB-990D-F4B91C6CCD3E}">
      <dgm:prSet/>
      <dgm:spPr/>
      <dgm:t>
        <a:bodyPr/>
        <a:lstStyle/>
        <a:p>
          <a:pPr rtl="1"/>
          <a:endParaRPr lang="ar-SA"/>
        </a:p>
      </dgm:t>
    </dgm:pt>
    <dgm:pt modelId="{DCECD8A0-762B-4BB1-ACCF-3C2AA357B7B0}">
      <dgm:prSet phldrT="[نص]"/>
      <dgm:spPr/>
      <dgm:t>
        <a:bodyPr/>
        <a:lstStyle/>
        <a:p>
          <a:pPr algn="r" rtl="1"/>
          <a:r>
            <a:rPr lang="ar-SA" dirty="0"/>
            <a:t>2) إيجاد معادلة خط انحدار ص على س .</a:t>
          </a:r>
        </a:p>
      </dgm:t>
    </dgm:pt>
    <dgm:pt modelId="{C6A17140-5788-48A8-B146-3BBF895B805F}" type="parTrans" cxnId="{A6A6C992-5B34-4B0C-A111-4D04D03F2A70}">
      <dgm:prSet/>
      <dgm:spPr/>
      <dgm:t>
        <a:bodyPr/>
        <a:lstStyle/>
        <a:p>
          <a:pPr rtl="1"/>
          <a:endParaRPr lang="ar-SA"/>
        </a:p>
      </dgm:t>
    </dgm:pt>
    <dgm:pt modelId="{A638C212-1581-4C7D-887F-80BA4F89DF2D}" type="sibTrans" cxnId="{A6A6C992-5B34-4B0C-A111-4D04D03F2A70}">
      <dgm:prSet/>
      <dgm:spPr/>
      <dgm:t>
        <a:bodyPr/>
        <a:lstStyle/>
        <a:p>
          <a:pPr rtl="1"/>
          <a:endParaRPr lang="ar-SA"/>
        </a:p>
      </dgm:t>
    </dgm:pt>
    <dgm:pt modelId="{380AFAB5-407C-4245-ACD1-4E9FB3CFD5BB}" type="pres">
      <dgm:prSet presAssocID="{977BECEA-B715-469D-B7DF-9F7CDEAA066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7A956A59-51A5-4810-863C-DC3AE6BE8F6B}" type="pres">
      <dgm:prSet presAssocID="{8F7EA674-40F0-4D00-9EE3-68D6D60C3987}" presName="parentLin" presStyleCnt="0"/>
      <dgm:spPr/>
    </dgm:pt>
    <dgm:pt modelId="{2F68EE6C-2B8D-41B7-8336-A235743A609C}" type="pres">
      <dgm:prSet presAssocID="{8F7EA674-40F0-4D00-9EE3-68D6D60C3987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7C6EEDB0-B28D-4739-9843-156FED7840FD}" type="pres">
      <dgm:prSet presAssocID="{8F7EA674-40F0-4D00-9EE3-68D6D60C3987}" presName="parentText" presStyleLbl="node1" presStyleIdx="0" presStyleCnt="2" custScaleX="106349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2CCC927-137D-4A50-B07E-2ACD3B905201}" type="pres">
      <dgm:prSet presAssocID="{8F7EA674-40F0-4D00-9EE3-68D6D60C3987}" presName="negativeSpace" presStyleCnt="0"/>
      <dgm:spPr/>
    </dgm:pt>
    <dgm:pt modelId="{B4C5B69C-8D56-409A-BEDD-B0FFF709B196}" type="pres">
      <dgm:prSet presAssocID="{8F7EA674-40F0-4D00-9EE3-68D6D60C3987}" presName="childText" presStyleLbl="conFgAcc1" presStyleIdx="0" presStyleCnt="2">
        <dgm:presLayoutVars>
          <dgm:bulletEnabled val="1"/>
        </dgm:presLayoutVars>
      </dgm:prSet>
      <dgm:spPr/>
    </dgm:pt>
    <dgm:pt modelId="{0F63AC74-8F16-4125-A92B-7C19D33EF33A}" type="pres">
      <dgm:prSet presAssocID="{EF395AEF-4925-4295-A7CF-704C105E054E}" presName="spaceBetweenRectangles" presStyleCnt="0"/>
      <dgm:spPr/>
    </dgm:pt>
    <dgm:pt modelId="{F96A0BEC-761F-4F09-BB05-D2164C0CB1A9}" type="pres">
      <dgm:prSet presAssocID="{DCECD8A0-762B-4BB1-ACCF-3C2AA357B7B0}" presName="parentLin" presStyleCnt="0"/>
      <dgm:spPr/>
    </dgm:pt>
    <dgm:pt modelId="{6B2826DD-A2B7-4B2B-BC33-D4A076DFB1A2}" type="pres">
      <dgm:prSet presAssocID="{DCECD8A0-762B-4BB1-ACCF-3C2AA357B7B0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74B08CE6-782C-4938-8E69-E881D5D5052D}" type="pres">
      <dgm:prSet presAssocID="{DCECD8A0-762B-4BB1-ACCF-3C2AA357B7B0}" presName="parentText" presStyleLbl="node1" presStyleIdx="1" presStyleCnt="2" custScaleX="105159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11DC2A4-D04C-486F-95E0-BED9354F52B6}" type="pres">
      <dgm:prSet presAssocID="{DCECD8A0-762B-4BB1-ACCF-3C2AA357B7B0}" presName="negativeSpace" presStyleCnt="0"/>
      <dgm:spPr/>
    </dgm:pt>
    <dgm:pt modelId="{05CCF11C-646B-4B6E-8FA6-70FA32C90C65}" type="pres">
      <dgm:prSet presAssocID="{DCECD8A0-762B-4BB1-ACCF-3C2AA357B7B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4C14AFA7-DF8A-4FC5-BF0D-013D85657482}" type="presOf" srcId="{8F7EA674-40F0-4D00-9EE3-68D6D60C3987}" destId="{7C6EEDB0-B28D-4739-9843-156FED7840FD}" srcOrd="1" destOrd="0" presId="urn:microsoft.com/office/officeart/2005/8/layout/list1"/>
    <dgm:cxn modelId="{FD96540C-C0B6-4BCB-990D-F4B91C6CCD3E}" srcId="{977BECEA-B715-469D-B7DF-9F7CDEAA0661}" destId="{8F7EA674-40F0-4D00-9EE3-68D6D60C3987}" srcOrd="0" destOrd="0" parTransId="{2885089B-61CE-43F8-94DB-D98EAF29869C}" sibTransId="{EF395AEF-4925-4295-A7CF-704C105E054E}"/>
    <dgm:cxn modelId="{16513EF8-181D-4869-BB70-89AE6F4E2BB0}" type="presOf" srcId="{DCECD8A0-762B-4BB1-ACCF-3C2AA357B7B0}" destId="{6B2826DD-A2B7-4B2B-BC33-D4A076DFB1A2}" srcOrd="0" destOrd="0" presId="urn:microsoft.com/office/officeart/2005/8/layout/list1"/>
    <dgm:cxn modelId="{A6A6C992-5B34-4B0C-A111-4D04D03F2A70}" srcId="{977BECEA-B715-469D-B7DF-9F7CDEAA0661}" destId="{DCECD8A0-762B-4BB1-ACCF-3C2AA357B7B0}" srcOrd="1" destOrd="0" parTransId="{C6A17140-5788-48A8-B146-3BBF895B805F}" sibTransId="{A638C212-1581-4C7D-887F-80BA4F89DF2D}"/>
    <dgm:cxn modelId="{480DA803-A505-444C-A075-F689ADD42147}" type="presOf" srcId="{8F7EA674-40F0-4D00-9EE3-68D6D60C3987}" destId="{2F68EE6C-2B8D-41B7-8336-A235743A609C}" srcOrd="0" destOrd="0" presId="urn:microsoft.com/office/officeart/2005/8/layout/list1"/>
    <dgm:cxn modelId="{270739B1-CC4B-4C62-A21C-24323C82250D}" type="presOf" srcId="{977BECEA-B715-469D-B7DF-9F7CDEAA0661}" destId="{380AFAB5-407C-4245-ACD1-4E9FB3CFD5BB}" srcOrd="0" destOrd="0" presId="urn:microsoft.com/office/officeart/2005/8/layout/list1"/>
    <dgm:cxn modelId="{B0C89F77-F9E5-4D3A-AF5C-69CD8E0F5FEF}" type="presOf" srcId="{DCECD8A0-762B-4BB1-ACCF-3C2AA357B7B0}" destId="{74B08CE6-782C-4938-8E69-E881D5D5052D}" srcOrd="1" destOrd="0" presId="urn:microsoft.com/office/officeart/2005/8/layout/list1"/>
    <dgm:cxn modelId="{7689EEC6-6911-4938-95CB-4FA5E14E3E33}" type="presParOf" srcId="{380AFAB5-407C-4245-ACD1-4E9FB3CFD5BB}" destId="{7A956A59-51A5-4810-863C-DC3AE6BE8F6B}" srcOrd="0" destOrd="0" presId="urn:microsoft.com/office/officeart/2005/8/layout/list1"/>
    <dgm:cxn modelId="{ACCFF2CC-250B-494A-B23C-402D43BE7E36}" type="presParOf" srcId="{7A956A59-51A5-4810-863C-DC3AE6BE8F6B}" destId="{2F68EE6C-2B8D-41B7-8336-A235743A609C}" srcOrd="0" destOrd="0" presId="urn:microsoft.com/office/officeart/2005/8/layout/list1"/>
    <dgm:cxn modelId="{5F13074D-9B38-4957-AD35-FAF5909C8115}" type="presParOf" srcId="{7A956A59-51A5-4810-863C-DC3AE6BE8F6B}" destId="{7C6EEDB0-B28D-4739-9843-156FED7840FD}" srcOrd="1" destOrd="0" presId="urn:microsoft.com/office/officeart/2005/8/layout/list1"/>
    <dgm:cxn modelId="{E11F1787-43BC-4B7D-9362-0510F0F3ED2F}" type="presParOf" srcId="{380AFAB5-407C-4245-ACD1-4E9FB3CFD5BB}" destId="{A2CCC927-137D-4A50-B07E-2ACD3B905201}" srcOrd="1" destOrd="0" presId="urn:microsoft.com/office/officeart/2005/8/layout/list1"/>
    <dgm:cxn modelId="{CB5D2119-7CD9-48F8-A232-00461642F620}" type="presParOf" srcId="{380AFAB5-407C-4245-ACD1-4E9FB3CFD5BB}" destId="{B4C5B69C-8D56-409A-BEDD-B0FFF709B196}" srcOrd="2" destOrd="0" presId="urn:microsoft.com/office/officeart/2005/8/layout/list1"/>
    <dgm:cxn modelId="{2C5DF09E-2307-46F2-98C8-43561C8CE345}" type="presParOf" srcId="{380AFAB5-407C-4245-ACD1-4E9FB3CFD5BB}" destId="{0F63AC74-8F16-4125-A92B-7C19D33EF33A}" srcOrd="3" destOrd="0" presId="urn:microsoft.com/office/officeart/2005/8/layout/list1"/>
    <dgm:cxn modelId="{B29D2D5F-F53A-4A97-A463-D04A54DFF62C}" type="presParOf" srcId="{380AFAB5-407C-4245-ACD1-4E9FB3CFD5BB}" destId="{F96A0BEC-761F-4F09-BB05-D2164C0CB1A9}" srcOrd="4" destOrd="0" presId="urn:microsoft.com/office/officeart/2005/8/layout/list1"/>
    <dgm:cxn modelId="{76E28083-0760-427E-A43B-C789CEDB2244}" type="presParOf" srcId="{F96A0BEC-761F-4F09-BB05-D2164C0CB1A9}" destId="{6B2826DD-A2B7-4B2B-BC33-D4A076DFB1A2}" srcOrd="0" destOrd="0" presId="urn:microsoft.com/office/officeart/2005/8/layout/list1"/>
    <dgm:cxn modelId="{CA53E6CC-1C79-42E8-B36D-9BB8BFF1E9BA}" type="presParOf" srcId="{F96A0BEC-761F-4F09-BB05-D2164C0CB1A9}" destId="{74B08CE6-782C-4938-8E69-E881D5D5052D}" srcOrd="1" destOrd="0" presId="urn:microsoft.com/office/officeart/2005/8/layout/list1"/>
    <dgm:cxn modelId="{58E6BE81-1D21-4B59-A329-1D265F7B1A48}" type="presParOf" srcId="{380AFAB5-407C-4245-ACD1-4E9FB3CFD5BB}" destId="{511DC2A4-D04C-486F-95E0-BED9354F52B6}" srcOrd="5" destOrd="0" presId="urn:microsoft.com/office/officeart/2005/8/layout/list1"/>
    <dgm:cxn modelId="{3ED5D497-1D5D-49FE-A11B-4A6B72EAD115}" type="presParOf" srcId="{380AFAB5-407C-4245-ACD1-4E9FB3CFD5BB}" destId="{05CCF11C-646B-4B6E-8FA6-70FA32C90C6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C5B69C-8D56-409A-BEDD-B0FFF709B196}">
      <dsp:nvSpPr>
        <dsp:cNvPr id="0" name=""/>
        <dsp:cNvSpPr/>
      </dsp:nvSpPr>
      <dsp:spPr>
        <a:xfrm>
          <a:off x="0" y="630867"/>
          <a:ext cx="11970326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6EEDB0-B28D-4739-9843-156FED7840FD}">
      <dsp:nvSpPr>
        <dsp:cNvPr id="0" name=""/>
        <dsp:cNvSpPr/>
      </dsp:nvSpPr>
      <dsp:spPr>
        <a:xfrm>
          <a:off x="598516" y="25707"/>
          <a:ext cx="8911226" cy="1210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6715" tIns="0" rIns="316715" bIns="0" numCol="1" spcCol="1270" anchor="ctr" anchorCtr="0">
          <a:noAutofit/>
        </a:bodyPr>
        <a:lstStyle/>
        <a:p>
          <a:pPr marL="0" lvl="0" indent="0" algn="r" defTabSz="1822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4100" kern="1200" dirty="0"/>
            <a:t>1) التعرف على معادلة خط انحدار ص على س .</a:t>
          </a:r>
        </a:p>
      </dsp:txBody>
      <dsp:txXfrm>
        <a:off x="657599" y="84790"/>
        <a:ext cx="8793060" cy="1092154"/>
      </dsp:txXfrm>
    </dsp:sp>
    <dsp:sp modelId="{05CCF11C-646B-4B6E-8FA6-70FA32C90C65}">
      <dsp:nvSpPr>
        <dsp:cNvPr id="0" name=""/>
        <dsp:cNvSpPr/>
      </dsp:nvSpPr>
      <dsp:spPr>
        <a:xfrm>
          <a:off x="0" y="2490627"/>
          <a:ext cx="11970326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B08CE6-782C-4938-8E69-E881D5D5052D}">
      <dsp:nvSpPr>
        <dsp:cNvPr id="0" name=""/>
        <dsp:cNvSpPr/>
      </dsp:nvSpPr>
      <dsp:spPr>
        <a:xfrm>
          <a:off x="598516" y="1885467"/>
          <a:ext cx="8811513" cy="1210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6715" tIns="0" rIns="316715" bIns="0" numCol="1" spcCol="1270" anchor="ctr" anchorCtr="0">
          <a:noAutofit/>
        </a:bodyPr>
        <a:lstStyle/>
        <a:p>
          <a:pPr marL="0" lvl="0" indent="0" algn="r" defTabSz="1822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4100" kern="1200" dirty="0"/>
            <a:t>2) إيجاد معادلة خط انحدار ص على س .</a:t>
          </a:r>
        </a:p>
      </dsp:txBody>
      <dsp:txXfrm>
        <a:off x="657599" y="1944550"/>
        <a:ext cx="8693347" cy="10921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8586752-0A12-4931-9A44-C90E6C5125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8249AA90-DFA1-4EBF-B880-FF2A5F5E61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1CF4D049-1C78-47CB-B8CF-EFDE03F57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06B1E622-7A68-4BB1-9ACF-39BCD7E35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0C901449-55D8-4687-9831-113CF329C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347866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7E5C661-5557-4565-84C3-07EBF9183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EA608B84-19BA-4801-A94F-F2C48743F6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38A73FDB-D93E-4D1B-A990-C7B49CD8E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8CFBCF0B-BB39-42A1-B413-4FB1A899C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1E29E196-C2C0-42EB-9516-9FF6B2729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202544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7784CF2-3EE8-4AF3-836F-CC3C2B4F8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80B9CB0F-7937-4762-B35E-47ADE018C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F08F96BD-C4BD-4772-B709-0166B002E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FC3514D6-94E8-49BF-BBF2-A7ECA57C3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A3DDB734-13DE-43CA-A116-DA405BE87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153973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2B77AF2A-D17E-4515-95CD-91104E2CB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C40C602C-CBB9-4E9D-A5E2-2556B229A1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2AB617DC-0433-453A-820F-5C849B32F8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01CA5B94-BEE7-4BC7-94C0-1BEADADB4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C2451C4F-B6F9-409D-BB84-CE346C61F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41D44108-AA2A-4E6B-A29E-44901721E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555153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6C511906-A877-476C-8520-5EFD68C47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41DDC90B-F026-405B-B504-5E18D62A9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001007E5-A15F-4F1B-AB32-CD7AA41707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xmlns="" id="{A35D84B9-0955-4533-BA8D-B2CD4CA98F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xmlns="" id="{684F2BD2-432C-4B85-B41A-F602299884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xmlns="" id="{7EC6CB8E-563A-45BF-A8B6-EF8FCEBB5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xmlns="" id="{3293222E-7B1F-4F85-8978-577C89059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xmlns="" id="{80082E33-4B09-4B03-860D-54F8E1E45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420163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3368B5B5-D683-4C17-A4A5-E1BD64CA6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xmlns="" id="{2CCE35E7-3B09-400C-8607-49939FC00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xmlns="" id="{24C3F339-2D7B-4AD3-9DB3-2013EEAE8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xmlns="" id="{F5B38DCE-5064-43EB-AB69-FD701EDA1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812283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xmlns="" id="{07A9B7EB-6869-46CE-AB90-CD1B61EA4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xmlns="" id="{48516A5F-994C-42DC-BD07-3A2B932E3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xmlns="" id="{D103C434-ACF7-43CE-827E-D56DA83E4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058760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BB1EC676-EF92-4F60-9F94-868DF689E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ADBE6A43-5FFA-41DD-B8E9-56209CC92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BE196B9F-483A-491E-8753-33EC4FEC8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472F5860-AF04-4955-80C4-7E8BDB421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2A16313B-C713-4A14-872F-FC7C2090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034AED75-55E7-4352-8B78-67569EDDF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654731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73BA8FBD-DF96-4250-9105-7C98618D2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xmlns="" id="{E8C740FF-60EF-4FF9-BE32-D4302D5444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22939213-2C62-4BB9-8508-E27D9ED4D2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77B1E746-2257-40B5-B7F7-842B5F04C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A308349F-2248-4A18-B74E-41E2D010E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18FEAE86-9C6D-45F5-A47A-5447B1DC5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4124206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49FA7B11-B642-47BF-9E36-F4B5F3030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31D2FA45-0A9A-4580-9013-57D61DF04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58D2FF44-A09D-49F4-883F-E2AE34858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D0AABACF-1D53-44AD-A6B7-FF2C6BFFD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EB17A748-6CA4-43F3-9804-762EE0570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283460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xmlns="" id="{1B2D40FF-87D1-4D5A-AE16-00E01C828E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F9B06896-1F6C-4A79-A013-ED1ED57F7A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66B36FEE-03F9-4BDE-AB30-F51D0EAE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784CC53B-67D5-4174-8515-F3C0E7D02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315F24C8-1A80-435E-B1D0-73C35536B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49349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94A843A-3F7B-4BAF-B0D7-B5DFD5564B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12ED4E07-8EA2-4A2B-818C-78B38D0414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1062CF81-5548-4145-A290-2CFD60BF7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E4B78500-D807-463A-80DD-770A2906A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955F0CAA-5466-4977-A4C9-7B2032A70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570959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F3FE162C-1C69-4B1F-A392-36067B536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3C2CFFC4-14C3-4121-A15E-E3F515B782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42A3EC49-EFA9-4DC1-8335-DB6072A2B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645C801D-BED3-4862-AB96-44421B75A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BF004EC5-1757-43F5-89E0-B1CD8B52D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599667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65CCF41-429E-41B7-8477-E4B4EF21A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70D3E1A5-C341-43DD-86F4-92EC93F32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D501AAD5-C616-4D75-868D-3CEA60B6B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6E78DAFB-22D4-44D4-90D6-21E8732A5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78DDEBD0-7140-4949-9A22-4BB37D63A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4273301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6E8EFF4-6BF0-4D5C-AD47-1B27A8438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AE1C017F-7432-4B72-87F8-AB45C68DA5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455D7B27-1D42-4018-BE43-7642D2663C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BEB018A9-CE5D-4702-83B3-75050B492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BF5ECE50-7C3D-4A3B-BC5F-83AC06AD8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DD0C8D08-47A0-447F-A55C-EE58250E5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336827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367065B1-DB66-4F92-B039-96B17E2B2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95706755-CA9A-422B-9382-BCFD157D1F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B4C2A980-7D06-4126-87B5-FD8B69A95A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xmlns="" id="{0B154D4E-46CF-4A44-AF6B-97CFFD822B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xmlns="" id="{6C528876-12C2-491C-85DA-330699C07E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xmlns="" id="{1BA8DDE2-29AC-4CDB-B8A0-DF68BAE2A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xmlns="" id="{EB781667-2908-43F0-8F20-DAEDD2861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xmlns="" id="{94CDC9FD-EC7F-463D-B921-5C7BA1F7A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331515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111013A-ADD6-4B9B-834E-AAAB08FAA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xmlns="" id="{D076D136-49D6-4D0E-9632-726455DEA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xmlns="" id="{BE4ADA6B-B942-4204-BD53-A271767CB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xmlns="" id="{4DC72B22-A036-4C97-A7A2-E5FDC5AB1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441622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xmlns="" id="{D8C7663D-3E98-4E30-8D39-C7C5F01E4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xmlns="" id="{B172F047-C6C3-49A5-9B9F-99E9E103B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xmlns="" id="{4951B2E7-0674-4E05-9090-4BCEE97E5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4191035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5BB6A0D1-D6E5-4165-8386-809B3B3B7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4A139299-B52D-48C0-AC0F-5597FF55F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7B8DCD77-012B-4D44-9E63-AEAA5F4BF6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E5DDFDFC-E7AC-49D5-854B-7F96EFD4D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DD2DFE44-169E-4265-B153-75C9448CA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B06BBC05-0431-4D29-B3C6-49020A188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1667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5AE15B7E-7473-4FCB-9005-2340E0CAD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xmlns="" id="{DD62DAF2-113D-4EFA-90C0-DDC100E246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B21D0F82-46DA-462C-A271-94ED829C81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522D6996-85B1-4C96-9151-0CAB284AF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7F2CFD07-6A6C-4FA2-8A61-E714CC072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47281FE3-C66D-420C-A58B-3CD13CF25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028805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A8691F4-7CEB-4118-B1D4-0346061A1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FA1CAF07-18E9-442E-8712-2DE6A77C2F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8662AB6B-9265-441E-A6C7-E3AB3A7E8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87220A28-04E1-40CC-8F47-2BFB61F47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5D9C3A5F-A1CF-4D47-8B32-FFBC051BF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30801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xmlns="" id="{22BACA13-3B32-4B87-83C6-B057864AB5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FFBC0710-F26D-4F0C-B454-B180294E7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58C5A9FC-ED08-4515-AC42-2D43A5B5B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DA8734B5-35AF-4B8F-90AE-4E516DB1A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4DB8B08A-27DC-476B-A7F1-1B25D1AAA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67096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xmlns="" id="{D1016C46-7C50-4063-AA93-25F14BDD3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855A8DFE-29EB-43A9-AD5C-0CA7B0161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FBD584BC-6CD7-4180-8D5F-A56071EDDC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188A9-14CD-4D0C-83F9-734010E625E2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7BA7D721-1434-423F-9431-C5F42D31A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5827A110-1F66-4F15-9BD2-218E56FFFD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F5174-D79D-4995-BDD1-C8100BF3BD23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882187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xmlns="" id="{55505F40-D9CA-4E27-99AF-0F7B526FB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140B1EAF-3A50-4F4D-A0A6-51C4DDD2C7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1CB8D846-8FF1-4EB3-AC7B-2EB48A017A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453AF-0FB1-48C7-B665-24CFD59557E6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E79D73FE-DE95-41AC-9928-7ABCA8EEA8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918B0689-EF47-44E7-B885-2C0234111D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FC351-C74B-4737-8519-C68F6497D49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854325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wepal.net/library/?app=content.list&amp;level=10&amp;semester=1&amp;subject=2&amp;type=2&amp;submit=submit" TargetMode="Externa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pal.net/library/?app=content.list&amp;level=10&amp;semester=1&amp;subject=2&amp;type=2&amp;submit=submit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7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hyperlink" Target="https://www.wepal.net/library/?app=content.list&amp;level=10&amp;semester=1&amp;subject=2&amp;type=2&amp;submit=submit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30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5" Type="http://schemas.openxmlformats.org/officeDocument/2006/relationships/image" Target="../media/image34.png"/><Relationship Id="rId10" Type="http://schemas.openxmlformats.org/officeDocument/2006/relationships/image" Target="../media/image12.png"/><Relationship Id="rId19" Type="http://schemas.openxmlformats.org/officeDocument/2006/relationships/image" Target="../media/image38.png"/><Relationship Id="rId4" Type="http://schemas.openxmlformats.org/officeDocument/2006/relationships/image" Target="../media/image8.png"/><Relationship Id="rId9" Type="http://schemas.openxmlformats.org/officeDocument/2006/relationships/image" Target="../media/image15.png"/><Relationship Id="rId1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287432E-C9B5-4C2F-831B-C646AF9D36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93" b="1973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xmlns="" id="{87CC2527-562A-4F69-B487-4371E5B24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30BB0FE5-8815-48DA-914E-2B02B986F0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82911" y="3231931"/>
            <a:ext cx="4091152" cy="1830508"/>
          </a:xfrm>
        </p:spPr>
        <p:txBody>
          <a:bodyPr>
            <a:normAutofit/>
          </a:bodyPr>
          <a:lstStyle/>
          <a:p>
            <a:r>
              <a:rPr lang="ar-SA" dirty="0"/>
              <a:t>الانحدار الخطي البسيط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BCE0D8E6-5129-4847-8E1D-765E76DB38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 fontScale="92500" lnSpcReduction="20000"/>
          </a:bodyPr>
          <a:lstStyle/>
          <a:p>
            <a:endParaRPr lang="ar-SA" sz="2000" dirty="0"/>
          </a:p>
          <a:p>
            <a:r>
              <a:rPr lang="ar-SA"/>
              <a:t>المعلمة </a:t>
            </a:r>
            <a:r>
              <a:rPr lang="ar-SA" dirty="0"/>
              <a:t>: تهاني عبد الله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BCDAEC91-5BCE-4B55-9CC0-43EF94CB73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4583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xmlns="" id="{2D94080D-6690-4B75-8726-5773565E94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327183841"/>
              </p:ext>
            </p:extLst>
          </p:nvPr>
        </p:nvGraphicFramePr>
        <p:xfrm>
          <a:off x="110836" y="1712422"/>
          <a:ext cx="11970327" cy="3549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CCAF6303-F675-4645-BCF9-7AD608F192A9}"/>
              </a:ext>
            </a:extLst>
          </p:cNvPr>
          <p:cNvSpPr txBox="1"/>
          <p:nvPr/>
        </p:nvSpPr>
        <p:spPr>
          <a:xfrm>
            <a:off x="8321040" y="282633"/>
            <a:ext cx="3217025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6600" b="1" i="0" u="none" strike="noStrike" kern="1200" cap="none" spc="0" normalizeH="0" baseline="0" noProof="0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الأهداف</a:t>
            </a:r>
          </a:p>
        </p:txBody>
      </p:sp>
      <p:sp>
        <p:nvSpPr>
          <p:cNvPr id="6" name="مربع نص 6">
            <a:hlinkClick r:id="rId6"/>
          </p:cNvPr>
          <p:cNvSpPr txBox="1"/>
          <p:nvPr/>
        </p:nvSpPr>
        <p:spPr>
          <a:xfrm>
            <a:off x="3945974" y="4645940"/>
            <a:ext cx="1252052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500" dirty="0" smtClean="0">
                <a:hlinkClick r:id="rId6"/>
              </a:rPr>
              <a:t>امتحانات رياضيات الصف العاشر الفصل الأول</a:t>
            </a:r>
            <a:endParaRPr lang="ar-SA" sz="500" dirty="0"/>
          </a:p>
        </p:txBody>
      </p:sp>
    </p:spTree>
    <p:extLst>
      <p:ext uri="{BB962C8B-B14F-4D97-AF65-F5344CB8AC3E}">
        <p14:creationId xmlns:p14="http://schemas.microsoft.com/office/powerpoint/2010/main" xmlns="" val="1914488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raph paper png 3 » PNG Image">
            <a:extLst>
              <a:ext uri="{FF2B5EF4-FFF2-40B4-BE49-F238E27FC236}">
                <a16:creationId xmlns:a16="http://schemas.microsoft.com/office/drawing/2014/main" xmlns="" id="{C052FD7D-5681-4A0C-A75E-B66276D00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474" y="2465307"/>
            <a:ext cx="3226139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رابط كسهم مستقيم 8">
            <a:extLst>
              <a:ext uri="{FF2B5EF4-FFF2-40B4-BE49-F238E27FC236}">
                <a16:creationId xmlns:a16="http://schemas.microsoft.com/office/drawing/2014/main" xmlns="" id="{D0C6791B-2B28-4645-AE0E-CB9DF44678EE}"/>
              </a:ext>
            </a:extLst>
          </p:cNvPr>
          <p:cNvCxnSpPr/>
          <p:nvPr/>
        </p:nvCxnSpPr>
        <p:spPr>
          <a:xfrm>
            <a:off x="2423737" y="6473156"/>
            <a:ext cx="3536488" cy="0"/>
          </a:xfrm>
          <a:prstGeom prst="straightConnector1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كسهم مستقيم 10">
            <a:extLst>
              <a:ext uri="{FF2B5EF4-FFF2-40B4-BE49-F238E27FC236}">
                <a16:creationId xmlns:a16="http://schemas.microsoft.com/office/drawing/2014/main" xmlns="" id="{8879FE65-C2D6-4E1A-9CCA-9601F7ECFF10}"/>
              </a:ext>
            </a:extLst>
          </p:cNvPr>
          <p:cNvCxnSpPr/>
          <p:nvPr/>
        </p:nvCxnSpPr>
        <p:spPr>
          <a:xfrm flipV="1">
            <a:off x="2423737" y="2294313"/>
            <a:ext cx="0" cy="4178843"/>
          </a:xfrm>
          <a:prstGeom prst="straightConnector1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4460B1A6-966C-47D6-B9AC-9B0E0B3F28FC}"/>
              </a:ext>
            </a:extLst>
          </p:cNvPr>
          <p:cNvSpPr txBox="1"/>
          <p:nvPr/>
        </p:nvSpPr>
        <p:spPr>
          <a:xfrm>
            <a:off x="1704112" y="6488668"/>
            <a:ext cx="43918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           14   12  10   8    6    4     2     0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F8EB0C57-61BD-415C-BEFC-35F3E1C2E1D3}"/>
              </a:ext>
            </a:extLst>
          </p:cNvPr>
          <p:cNvSpPr txBox="1"/>
          <p:nvPr/>
        </p:nvSpPr>
        <p:spPr>
          <a:xfrm>
            <a:off x="1935446" y="4229740"/>
            <a:ext cx="44415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0E1CA110-94D2-47DA-8449-04C69A833703}"/>
              </a:ext>
            </a:extLst>
          </p:cNvPr>
          <p:cNvSpPr txBox="1"/>
          <p:nvPr/>
        </p:nvSpPr>
        <p:spPr>
          <a:xfrm>
            <a:off x="1923183" y="3484172"/>
            <a:ext cx="44415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14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1AEA25D9-5DC0-4431-A64F-4D88AAAEDB51}"/>
              </a:ext>
            </a:extLst>
          </p:cNvPr>
          <p:cNvSpPr txBox="1"/>
          <p:nvPr/>
        </p:nvSpPr>
        <p:spPr>
          <a:xfrm>
            <a:off x="1931362" y="3855060"/>
            <a:ext cx="44415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12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D6C7067F-029F-404C-AB1D-A1F3A8EAF0F6}"/>
              </a:ext>
            </a:extLst>
          </p:cNvPr>
          <p:cNvSpPr txBox="1"/>
          <p:nvPr/>
        </p:nvSpPr>
        <p:spPr>
          <a:xfrm>
            <a:off x="1912771" y="3086455"/>
            <a:ext cx="44415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16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341B1D2F-4833-4EE6-B700-1A744AF66CFA}"/>
              </a:ext>
            </a:extLst>
          </p:cNvPr>
          <p:cNvSpPr txBox="1"/>
          <p:nvPr/>
        </p:nvSpPr>
        <p:spPr>
          <a:xfrm>
            <a:off x="1845961" y="4646120"/>
            <a:ext cx="44415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8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8B417061-CB1F-42AF-8E04-A8D96A311322}"/>
              </a:ext>
            </a:extLst>
          </p:cNvPr>
          <p:cNvSpPr txBox="1"/>
          <p:nvPr/>
        </p:nvSpPr>
        <p:spPr>
          <a:xfrm>
            <a:off x="1845962" y="5041551"/>
            <a:ext cx="44415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42C37D1E-4399-4F83-A3D4-77EA61EACE97}"/>
              </a:ext>
            </a:extLst>
          </p:cNvPr>
          <p:cNvSpPr txBox="1"/>
          <p:nvPr/>
        </p:nvSpPr>
        <p:spPr>
          <a:xfrm>
            <a:off x="1845963" y="5429406"/>
            <a:ext cx="44415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4D80F41F-AC5F-4BF5-A08A-B7F1F6ED763A}"/>
              </a:ext>
            </a:extLst>
          </p:cNvPr>
          <p:cNvSpPr txBox="1"/>
          <p:nvPr/>
        </p:nvSpPr>
        <p:spPr>
          <a:xfrm>
            <a:off x="1875100" y="5871505"/>
            <a:ext cx="44415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</a:t>
            </a:r>
          </a:p>
        </p:txBody>
      </p:sp>
      <p:sp>
        <p:nvSpPr>
          <p:cNvPr id="14" name="شكل بيضاوي 13">
            <a:extLst>
              <a:ext uri="{FF2B5EF4-FFF2-40B4-BE49-F238E27FC236}">
                <a16:creationId xmlns:a16="http://schemas.microsoft.com/office/drawing/2014/main" xmlns="" id="{E6F220E3-2640-4738-858C-0074D11B44F2}"/>
              </a:ext>
            </a:extLst>
          </p:cNvPr>
          <p:cNvSpPr/>
          <p:nvPr/>
        </p:nvSpPr>
        <p:spPr>
          <a:xfrm>
            <a:off x="3391593" y="5041551"/>
            <a:ext cx="99753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شكل بيضاوي 22">
            <a:extLst>
              <a:ext uri="{FF2B5EF4-FFF2-40B4-BE49-F238E27FC236}">
                <a16:creationId xmlns:a16="http://schemas.microsoft.com/office/drawing/2014/main" xmlns="" id="{E3CFFE2A-5B30-4D65-AEF8-94B9D3D5AA55}"/>
              </a:ext>
            </a:extLst>
          </p:cNvPr>
          <p:cNvSpPr/>
          <p:nvPr/>
        </p:nvSpPr>
        <p:spPr>
          <a:xfrm>
            <a:off x="4191981" y="4431267"/>
            <a:ext cx="99753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شكل بيضاوي 23">
            <a:extLst>
              <a:ext uri="{FF2B5EF4-FFF2-40B4-BE49-F238E27FC236}">
                <a16:creationId xmlns:a16="http://schemas.microsoft.com/office/drawing/2014/main" xmlns="" id="{1060F222-AD87-4E7F-BB2E-D80500EFAF5C}"/>
              </a:ext>
            </a:extLst>
          </p:cNvPr>
          <p:cNvSpPr/>
          <p:nvPr/>
        </p:nvSpPr>
        <p:spPr>
          <a:xfrm>
            <a:off x="3980799" y="4832920"/>
            <a:ext cx="99753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5" name="شكل بيضاوي 24">
            <a:extLst>
              <a:ext uri="{FF2B5EF4-FFF2-40B4-BE49-F238E27FC236}">
                <a16:creationId xmlns:a16="http://schemas.microsoft.com/office/drawing/2014/main" xmlns="" id="{3C32CCEF-89A5-48C3-9B3A-ED51E03A0BB8}"/>
              </a:ext>
            </a:extLst>
          </p:cNvPr>
          <p:cNvSpPr/>
          <p:nvPr/>
        </p:nvSpPr>
        <p:spPr>
          <a:xfrm>
            <a:off x="4751705" y="3410067"/>
            <a:ext cx="99753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6" name="شكل بيضاوي 25">
            <a:extLst>
              <a:ext uri="{FF2B5EF4-FFF2-40B4-BE49-F238E27FC236}">
                <a16:creationId xmlns:a16="http://schemas.microsoft.com/office/drawing/2014/main" xmlns="" id="{BA47986C-D118-46E4-B15A-0DC84DC39D81}"/>
              </a:ext>
            </a:extLst>
          </p:cNvPr>
          <p:cNvSpPr/>
          <p:nvPr/>
        </p:nvSpPr>
        <p:spPr>
          <a:xfrm>
            <a:off x="4377632" y="4615081"/>
            <a:ext cx="99753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7" name="شكل بيضاوي 26">
            <a:extLst>
              <a:ext uri="{FF2B5EF4-FFF2-40B4-BE49-F238E27FC236}">
                <a16:creationId xmlns:a16="http://schemas.microsoft.com/office/drawing/2014/main" xmlns="" id="{1FCB18AE-7BDA-41DC-8BDB-41C2B68C7739}"/>
              </a:ext>
            </a:extLst>
          </p:cNvPr>
          <p:cNvSpPr/>
          <p:nvPr/>
        </p:nvSpPr>
        <p:spPr>
          <a:xfrm>
            <a:off x="4569677" y="3853504"/>
            <a:ext cx="99753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8" name="شكل بيضاوي 27">
            <a:extLst>
              <a:ext uri="{FF2B5EF4-FFF2-40B4-BE49-F238E27FC236}">
                <a16:creationId xmlns:a16="http://schemas.microsoft.com/office/drawing/2014/main" xmlns="" id="{6D170AA3-1E71-4AA1-B77C-3F2CBAA93243}"/>
              </a:ext>
            </a:extLst>
          </p:cNvPr>
          <p:cNvSpPr/>
          <p:nvPr/>
        </p:nvSpPr>
        <p:spPr>
          <a:xfrm>
            <a:off x="2797194" y="5614900"/>
            <a:ext cx="99753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9" name="شكل بيضاوي 28">
            <a:extLst>
              <a:ext uri="{FF2B5EF4-FFF2-40B4-BE49-F238E27FC236}">
                <a16:creationId xmlns:a16="http://schemas.microsoft.com/office/drawing/2014/main" xmlns="" id="{D3BF8D85-635C-4262-B5D2-D91D012A2617}"/>
              </a:ext>
            </a:extLst>
          </p:cNvPr>
          <p:cNvSpPr/>
          <p:nvPr/>
        </p:nvSpPr>
        <p:spPr>
          <a:xfrm>
            <a:off x="3173633" y="5219370"/>
            <a:ext cx="99753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1024" name="رابط مستقيم 1023">
            <a:extLst>
              <a:ext uri="{FF2B5EF4-FFF2-40B4-BE49-F238E27FC236}">
                <a16:creationId xmlns:a16="http://schemas.microsoft.com/office/drawing/2014/main" xmlns="" id="{BAC77717-657F-4EC7-B2DA-97DA9904894D}"/>
              </a:ext>
            </a:extLst>
          </p:cNvPr>
          <p:cNvCxnSpPr>
            <a:cxnSpLocks/>
          </p:cNvCxnSpPr>
          <p:nvPr/>
        </p:nvCxnSpPr>
        <p:spPr>
          <a:xfrm flipH="1">
            <a:off x="2685707" y="3410067"/>
            <a:ext cx="2471797" cy="23886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4" name="مربع نص 1033">
            <a:extLst>
              <a:ext uri="{FF2B5EF4-FFF2-40B4-BE49-F238E27FC236}">
                <a16:creationId xmlns:a16="http://schemas.microsoft.com/office/drawing/2014/main" xmlns="" id="{8340BF5C-91D6-47E6-BA3C-3A4921BE41B5}"/>
              </a:ext>
            </a:extLst>
          </p:cNvPr>
          <p:cNvSpPr txBox="1"/>
          <p:nvPr/>
        </p:nvSpPr>
        <p:spPr>
          <a:xfrm>
            <a:off x="6096000" y="6240837"/>
            <a:ext cx="412865" cy="369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س</a:t>
            </a:r>
          </a:p>
        </p:txBody>
      </p:sp>
      <p:sp>
        <p:nvSpPr>
          <p:cNvPr id="43" name="مربع نص 42">
            <a:extLst>
              <a:ext uri="{FF2B5EF4-FFF2-40B4-BE49-F238E27FC236}">
                <a16:creationId xmlns:a16="http://schemas.microsoft.com/office/drawing/2014/main" xmlns="" id="{40BA1315-3C97-46E4-9D31-7A5A5E9B8193}"/>
              </a:ext>
            </a:extLst>
          </p:cNvPr>
          <p:cNvSpPr txBox="1"/>
          <p:nvPr/>
        </p:nvSpPr>
        <p:spPr>
          <a:xfrm>
            <a:off x="1890744" y="2280644"/>
            <a:ext cx="412865" cy="369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ص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xmlns="" id="{44C6A2BB-2A8F-4E1C-9517-A1FD97F9A3B5}"/>
              </a:ext>
            </a:extLst>
          </p:cNvPr>
          <p:cNvSpPr txBox="1"/>
          <p:nvPr/>
        </p:nvSpPr>
        <p:spPr>
          <a:xfrm>
            <a:off x="5225530" y="1914543"/>
            <a:ext cx="662841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/>
              <a:t>1) هل يمكن رسم مستقيم يمر بمعظم النقاط في شكل الانتشار المقابل ؟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:a16="http://schemas.microsoft.com/office/drawing/2014/main" xmlns="" id="{2E1F9607-A04F-4474-AA75-3F9FAF13D7CF}"/>
              </a:ext>
            </a:extLst>
          </p:cNvPr>
          <p:cNvSpPr txBox="1"/>
          <p:nvPr/>
        </p:nvSpPr>
        <p:spPr>
          <a:xfrm>
            <a:off x="6957753" y="4137407"/>
            <a:ext cx="489619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/>
              <a:t>2 ) ما نوع الارتباط في شكل الانتشار المقابل ؟</a:t>
            </a: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xmlns="" id="{A1A29030-9227-41C9-BDF8-5808BD40215E}"/>
              </a:ext>
            </a:extLst>
          </p:cNvPr>
          <p:cNvSpPr/>
          <p:nvPr/>
        </p:nvSpPr>
        <p:spPr>
          <a:xfrm>
            <a:off x="10881360" y="207818"/>
            <a:ext cx="972589" cy="55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dirty="0"/>
              <a:t>تمهيد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1DF9FC42-0340-4A11-8A09-95C94E659194}"/>
              </a:ext>
            </a:extLst>
          </p:cNvPr>
          <p:cNvSpPr txBox="1"/>
          <p:nvPr/>
        </p:nvSpPr>
        <p:spPr>
          <a:xfrm>
            <a:off x="1629296" y="829801"/>
            <a:ext cx="10066711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000" dirty="0">
                <a:solidFill>
                  <a:srgbClr val="C00000"/>
                </a:solidFill>
              </a:rPr>
              <a:t>تأمل شكل الانتشار المقابل ثم أجب عن الأسئلة التالية .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4DFFB8DF-070B-4E27-8B2F-F7E77CB7E0E2}"/>
              </a:ext>
            </a:extLst>
          </p:cNvPr>
          <p:cNvSpPr txBox="1"/>
          <p:nvPr/>
        </p:nvSpPr>
        <p:spPr>
          <a:xfrm>
            <a:off x="9405851" y="3047267"/>
            <a:ext cx="21271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rgbClr val="FFC000"/>
                </a:solidFill>
              </a:rPr>
              <a:t>نعم</a:t>
            </a:r>
          </a:p>
        </p:txBody>
      </p:sp>
      <p:sp>
        <p:nvSpPr>
          <p:cNvPr id="36" name="مربع نص 35">
            <a:extLst>
              <a:ext uri="{FF2B5EF4-FFF2-40B4-BE49-F238E27FC236}">
                <a16:creationId xmlns:a16="http://schemas.microsoft.com/office/drawing/2014/main" xmlns="" id="{77A79D8C-2957-4804-BDB6-2A3ED4744DBA}"/>
              </a:ext>
            </a:extLst>
          </p:cNvPr>
          <p:cNvSpPr txBox="1"/>
          <p:nvPr/>
        </p:nvSpPr>
        <p:spPr>
          <a:xfrm>
            <a:off x="9282445" y="5219370"/>
            <a:ext cx="21271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rgbClr val="FFC000"/>
                </a:solidFill>
              </a:rPr>
              <a:t>ارتباط خطي</a:t>
            </a:r>
          </a:p>
        </p:txBody>
      </p:sp>
    </p:spTree>
    <p:extLst>
      <p:ext uri="{BB962C8B-B14F-4D97-AF65-F5344CB8AC3E}">
        <p14:creationId xmlns:p14="http://schemas.microsoft.com/office/powerpoint/2010/main" xmlns="" val="1999117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C34176AA-5B7F-4F4B-8DCF-E4B206BEC6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584" y="1283942"/>
            <a:ext cx="10500832" cy="50337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A87A4756-B78E-448E-AEC9-64C70CA42B4E}"/>
              </a:ext>
            </a:extLst>
          </p:cNvPr>
          <p:cNvSpPr txBox="1"/>
          <p:nvPr/>
        </p:nvSpPr>
        <p:spPr>
          <a:xfrm>
            <a:off x="3582784" y="124828"/>
            <a:ext cx="5951913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الانحدار الخطي البسيط</a:t>
            </a:r>
          </a:p>
        </p:txBody>
      </p:sp>
    </p:spTree>
    <p:extLst>
      <p:ext uri="{BB962C8B-B14F-4D97-AF65-F5344CB8AC3E}">
        <p14:creationId xmlns:p14="http://schemas.microsoft.com/office/powerpoint/2010/main" xmlns="" val="775101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E5A0E55B-F1AC-49B9-A65D-AEA86598DE10}"/>
              </a:ext>
            </a:extLst>
          </p:cNvPr>
          <p:cNvSpPr/>
          <p:nvPr/>
        </p:nvSpPr>
        <p:spPr>
          <a:xfrm>
            <a:off x="4696691" y="290945"/>
            <a:ext cx="3399906" cy="98921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dirty="0"/>
              <a:t>نشاط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9A7AB3C7-F2BB-4AE4-8BA7-4593DD19F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38447"/>
            <a:ext cx="12192000" cy="219526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CFDBF84D-E96B-4D06-B5CD-FD126F16E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6429" y="1884783"/>
            <a:ext cx="10288436" cy="895475"/>
          </a:xfrm>
          <a:prstGeom prst="rect">
            <a:avLst/>
          </a:prstGeom>
        </p:spPr>
      </p:pic>
      <p:sp>
        <p:nvSpPr>
          <p:cNvPr id="5" name="مربع نص 6">
            <a:hlinkClick r:id="rId4"/>
          </p:cNvPr>
          <p:cNvSpPr txBox="1"/>
          <p:nvPr/>
        </p:nvSpPr>
        <p:spPr>
          <a:xfrm>
            <a:off x="5733585" y="1120146"/>
            <a:ext cx="1252052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500" dirty="0" smtClean="0">
                <a:hlinkClick r:id="rId4"/>
              </a:rPr>
              <a:t>امتحانات رياضيات الصف العاشر الفصل الأول</a:t>
            </a:r>
            <a:endParaRPr lang="ar-SA" sz="500" dirty="0"/>
          </a:p>
        </p:txBody>
      </p:sp>
    </p:spTree>
    <p:extLst>
      <p:ext uri="{BB962C8B-B14F-4D97-AF65-F5344CB8AC3E}">
        <p14:creationId xmlns:p14="http://schemas.microsoft.com/office/powerpoint/2010/main" xmlns="" val="2120070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BB944AB7-0B2F-4C8A-B322-3564E576E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019" y="34942"/>
            <a:ext cx="7206981" cy="36659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مستطيل 5">
            <a:extLst>
              <a:ext uri="{FF2B5EF4-FFF2-40B4-BE49-F238E27FC236}">
                <a16:creationId xmlns:a16="http://schemas.microsoft.com/office/drawing/2014/main" xmlns="" id="{492AF0F3-985D-43F4-AC10-ADD27AA63E3C}"/>
              </a:ext>
            </a:extLst>
          </p:cNvPr>
          <p:cNvSpPr/>
          <p:nvPr/>
        </p:nvSpPr>
        <p:spPr>
          <a:xfrm>
            <a:off x="10539286" y="3796051"/>
            <a:ext cx="1354975" cy="4987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/>
              <a:t>20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xmlns="" id="{ABE98463-A92C-48DC-8E1C-DD818EFAB28A}"/>
              </a:ext>
            </a:extLst>
          </p:cNvPr>
          <p:cNvSpPr/>
          <p:nvPr/>
        </p:nvSpPr>
        <p:spPr>
          <a:xfrm>
            <a:off x="8786397" y="3803826"/>
            <a:ext cx="1354975" cy="4987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/>
              <a:t>10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xmlns="" id="{1A0B523A-51F5-42C5-867B-77084B2CFBF6}"/>
              </a:ext>
            </a:extLst>
          </p:cNvPr>
          <p:cNvSpPr/>
          <p:nvPr/>
        </p:nvSpPr>
        <p:spPr>
          <a:xfrm>
            <a:off x="7033508" y="3796052"/>
            <a:ext cx="1354975" cy="4987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/>
              <a:t>138</a:t>
            </a: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xmlns="" id="{9D6F408D-B7A2-4712-A630-8197F2A2E58E}"/>
              </a:ext>
            </a:extLst>
          </p:cNvPr>
          <p:cNvSpPr/>
          <p:nvPr/>
        </p:nvSpPr>
        <p:spPr>
          <a:xfrm>
            <a:off x="5221178" y="3796053"/>
            <a:ext cx="1354975" cy="4987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/>
              <a:t>-5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6C0CBBF2-B18C-440A-AC5B-14DB48D990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5723" y="4377616"/>
            <a:ext cx="1606850" cy="729641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9BD2D1CE-DCA9-4D1D-B851-D53C5BAAFD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5556" y="4424956"/>
            <a:ext cx="1653687" cy="634960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8E9C6FD8-51E5-4095-9704-C4FD6FCCE4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4500757"/>
            <a:ext cx="1361616" cy="333729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88D9E870-94AD-4C13-9D1F-AB1A46755B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7850" y="5431664"/>
            <a:ext cx="5615852" cy="10118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6F960BE6-7D35-401F-80CC-C4156C4173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9437" y="22167"/>
            <a:ext cx="2525387" cy="1330448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:a16="http://schemas.microsoft.com/office/drawing/2014/main" xmlns="" id="{240510E3-A104-450A-9E30-CB4C2DC394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60783" y="3365816"/>
            <a:ext cx="1833042" cy="687391"/>
          </a:xfrm>
          <a:prstGeom prst="rect">
            <a:avLst/>
          </a:prstGeom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xmlns="" id="{F27311C4-8175-4420-91F8-FC27413473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8501" y="5846620"/>
            <a:ext cx="4157171" cy="6683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25" name="رابط مستقيم 24">
            <a:extLst>
              <a:ext uri="{FF2B5EF4-FFF2-40B4-BE49-F238E27FC236}">
                <a16:creationId xmlns:a16="http://schemas.microsoft.com/office/drawing/2014/main" xmlns="" id="{AB7A3FA6-F2C9-4D8A-B84E-967E608D8109}"/>
              </a:ext>
            </a:extLst>
          </p:cNvPr>
          <p:cNvCxnSpPr>
            <a:cxnSpLocks/>
          </p:cNvCxnSpPr>
          <p:nvPr/>
        </p:nvCxnSpPr>
        <p:spPr>
          <a:xfrm>
            <a:off x="5084749" y="3572142"/>
            <a:ext cx="0" cy="32858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صورة 29">
            <a:extLst>
              <a:ext uri="{FF2B5EF4-FFF2-40B4-BE49-F238E27FC236}">
                <a16:creationId xmlns:a16="http://schemas.microsoft.com/office/drawing/2014/main" xmlns="" id="{AC81BBB6-762A-4B38-991B-98E5BFC3F1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43699" y="74580"/>
            <a:ext cx="691973" cy="4964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xmlns="" id="{E732FD98-8AD6-4CE4-A648-8DF41A2666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63951" y="3499878"/>
            <a:ext cx="751213" cy="4964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3" name="مربع نص 32">
            <a:extLst>
              <a:ext uri="{FF2B5EF4-FFF2-40B4-BE49-F238E27FC236}">
                <a16:creationId xmlns:a16="http://schemas.microsoft.com/office/drawing/2014/main" xmlns="" id="{5E905C76-4FF8-4D02-83D6-480362820197}"/>
              </a:ext>
            </a:extLst>
          </p:cNvPr>
          <p:cNvSpPr txBox="1"/>
          <p:nvPr/>
        </p:nvSpPr>
        <p:spPr>
          <a:xfrm>
            <a:off x="7270359" y="1239140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9</a:t>
            </a:r>
          </a:p>
        </p:txBody>
      </p:sp>
      <p:sp>
        <p:nvSpPr>
          <p:cNvPr id="34" name="مربع نص 33">
            <a:extLst>
              <a:ext uri="{FF2B5EF4-FFF2-40B4-BE49-F238E27FC236}">
                <a16:creationId xmlns:a16="http://schemas.microsoft.com/office/drawing/2014/main" xmlns="" id="{46FB9C5E-F28A-4F37-893E-34E843CEB41E}"/>
              </a:ext>
            </a:extLst>
          </p:cNvPr>
          <p:cNvSpPr txBox="1"/>
          <p:nvPr/>
        </p:nvSpPr>
        <p:spPr>
          <a:xfrm>
            <a:off x="5493603" y="2681217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-12</a:t>
            </a:r>
          </a:p>
        </p:txBody>
      </p:sp>
      <p:sp>
        <p:nvSpPr>
          <p:cNvPr id="35" name="مربع نص 34">
            <a:extLst>
              <a:ext uri="{FF2B5EF4-FFF2-40B4-BE49-F238E27FC236}">
                <a16:creationId xmlns:a16="http://schemas.microsoft.com/office/drawing/2014/main" xmlns="" id="{001BDAF1-FA90-4BA7-A08B-AE8BCA22BDB3}"/>
              </a:ext>
            </a:extLst>
          </p:cNvPr>
          <p:cNvSpPr txBox="1"/>
          <p:nvPr/>
        </p:nvSpPr>
        <p:spPr>
          <a:xfrm>
            <a:off x="5485325" y="2194550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0</a:t>
            </a:r>
          </a:p>
        </p:txBody>
      </p:sp>
      <p:sp>
        <p:nvSpPr>
          <p:cNvPr id="36" name="مربع نص 35">
            <a:extLst>
              <a:ext uri="{FF2B5EF4-FFF2-40B4-BE49-F238E27FC236}">
                <a16:creationId xmlns:a16="http://schemas.microsoft.com/office/drawing/2014/main" xmlns="" id="{ED8F3CC9-35E8-4701-ABD0-476C7B39C332}"/>
              </a:ext>
            </a:extLst>
          </p:cNvPr>
          <p:cNvSpPr txBox="1"/>
          <p:nvPr/>
        </p:nvSpPr>
        <p:spPr>
          <a:xfrm>
            <a:off x="5493603" y="1714707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6</a:t>
            </a:r>
          </a:p>
        </p:txBody>
      </p:sp>
      <p:sp>
        <p:nvSpPr>
          <p:cNvPr id="37" name="مربع نص 36">
            <a:extLst>
              <a:ext uri="{FF2B5EF4-FFF2-40B4-BE49-F238E27FC236}">
                <a16:creationId xmlns:a16="http://schemas.microsoft.com/office/drawing/2014/main" xmlns="" id="{E4F58CEE-9B76-4306-98D9-E26AF057DC95}"/>
              </a:ext>
            </a:extLst>
          </p:cNvPr>
          <p:cNvSpPr txBox="1"/>
          <p:nvPr/>
        </p:nvSpPr>
        <p:spPr>
          <a:xfrm>
            <a:off x="7274999" y="2672407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4</a:t>
            </a:r>
          </a:p>
        </p:txBody>
      </p:sp>
      <p:sp>
        <p:nvSpPr>
          <p:cNvPr id="38" name="مربع نص 37">
            <a:extLst>
              <a:ext uri="{FF2B5EF4-FFF2-40B4-BE49-F238E27FC236}">
                <a16:creationId xmlns:a16="http://schemas.microsoft.com/office/drawing/2014/main" xmlns="" id="{C99A5090-2C4B-4DFA-970E-98BB2B16FB6E}"/>
              </a:ext>
            </a:extLst>
          </p:cNvPr>
          <p:cNvSpPr txBox="1"/>
          <p:nvPr/>
        </p:nvSpPr>
        <p:spPr>
          <a:xfrm>
            <a:off x="7270359" y="2188039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64</a:t>
            </a:r>
          </a:p>
        </p:txBody>
      </p:sp>
      <p:sp>
        <p:nvSpPr>
          <p:cNvPr id="39" name="مربع نص 38">
            <a:extLst>
              <a:ext uri="{FF2B5EF4-FFF2-40B4-BE49-F238E27FC236}">
                <a16:creationId xmlns:a16="http://schemas.microsoft.com/office/drawing/2014/main" xmlns="" id="{B2CC30A5-E906-4DEF-96D6-0CDEADA85A14}"/>
              </a:ext>
            </a:extLst>
          </p:cNvPr>
          <p:cNvSpPr txBox="1"/>
          <p:nvPr/>
        </p:nvSpPr>
        <p:spPr>
          <a:xfrm>
            <a:off x="10387876" y="4462164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138</a:t>
            </a:r>
          </a:p>
        </p:txBody>
      </p:sp>
      <p:sp>
        <p:nvSpPr>
          <p:cNvPr id="40" name="مربع نص 39">
            <a:extLst>
              <a:ext uri="{FF2B5EF4-FFF2-40B4-BE49-F238E27FC236}">
                <a16:creationId xmlns:a16="http://schemas.microsoft.com/office/drawing/2014/main" xmlns="" id="{95821B35-7238-4038-9C22-A1C65D5CDFB3}"/>
              </a:ext>
            </a:extLst>
          </p:cNvPr>
          <p:cNvSpPr txBox="1"/>
          <p:nvPr/>
        </p:nvSpPr>
        <p:spPr>
          <a:xfrm>
            <a:off x="7945857" y="4442330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-5</a:t>
            </a:r>
          </a:p>
        </p:txBody>
      </p:sp>
      <p:sp>
        <p:nvSpPr>
          <p:cNvPr id="41" name="مربع نص 40">
            <a:extLst>
              <a:ext uri="{FF2B5EF4-FFF2-40B4-BE49-F238E27FC236}">
                <a16:creationId xmlns:a16="http://schemas.microsoft.com/office/drawing/2014/main" xmlns="" id="{F77BF21E-C1E3-4E5C-AF5F-DBCEC94B31E9}"/>
              </a:ext>
            </a:extLst>
          </p:cNvPr>
          <p:cNvSpPr txBox="1"/>
          <p:nvPr/>
        </p:nvSpPr>
        <p:spPr>
          <a:xfrm>
            <a:off x="6072650" y="4467386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5</a:t>
            </a:r>
          </a:p>
        </p:txBody>
      </p:sp>
      <p:pic>
        <p:nvPicPr>
          <p:cNvPr id="43" name="صورة 42">
            <a:extLst>
              <a:ext uri="{FF2B5EF4-FFF2-40B4-BE49-F238E27FC236}">
                <a16:creationId xmlns:a16="http://schemas.microsoft.com/office/drawing/2014/main" xmlns="" id="{7FBD7BD4-A727-4515-A888-39D7A135744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64533" y="5479005"/>
            <a:ext cx="594352" cy="891527"/>
          </a:xfrm>
          <a:prstGeom prst="rect">
            <a:avLst/>
          </a:prstGeom>
        </p:spPr>
      </p:pic>
      <p:sp>
        <p:nvSpPr>
          <p:cNvPr id="44" name="مربع نص 43">
            <a:extLst>
              <a:ext uri="{FF2B5EF4-FFF2-40B4-BE49-F238E27FC236}">
                <a16:creationId xmlns:a16="http://schemas.microsoft.com/office/drawing/2014/main" xmlns="" id="{06618C86-5DB4-43AE-97FA-6AFEF49A54F6}"/>
              </a:ext>
            </a:extLst>
          </p:cNvPr>
          <p:cNvSpPr txBox="1"/>
          <p:nvPr/>
        </p:nvSpPr>
        <p:spPr>
          <a:xfrm>
            <a:off x="9547020" y="5784017"/>
            <a:ext cx="5943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4</a:t>
            </a:r>
          </a:p>
        </p:txBody>
      </p:sp>
      <p:pic>
        <p:nvPicPr>
          <p:cNvPr id="46" name="صورة 45">
            <a:extLst>
              <a:ext uri="{FF2B5EF4-FFF2-40B4-BE49-F238E27FC236}">
                <a16:creationId xmlns:a16="http://schemas.microsoft.com/office/drawing/2014/main" xmlns="" id="{D9DFC6B9-65AD-4752-9295-49603C62760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15560" y="5585947"/>
            <a:ext cx="518889" cy="641782"/>
          </a:xfrm>
          <a:prstGeom prst="rect">
            <a:avLst/>
          </a:prstGeom>
        </p:spPr>
      </p:pic>
      <p:sp>
        <p:nvSpPr>
          <p:cNvPr id="47" name="مربع نص 46">
            <a:extLst>
              <a:ext uri="{FF2B5EF4-FFF2-40B4-BE49-F238E27FC236}">
                <a16:creationId xmlns:a16="http://schemas.microsoft.com/office/drawing/2014/main" xmlns="" id="{53F8A693-CC10-46AB-83E9-E738693520A1}"/>
              </a:ext>
            </a:extLst>
          </p:cNvPr>
          <p:cNvSpPr txBox="1"/>
          <p:nvPr/>
        </p:nvSpPr>
        <p:spPr>
          <a:xfrm>
            <a:off x="6759628" y="5740102"/>
            <a:ext cx="5943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2</a:t>
            </a:r>
          </a:p>
        </p:txBody>
      </p:sp>
      <p:pic>
        <p:nvPicPr>
          <p:cNvPr id="49" name="صورة 48">
            <a:extLst>
              <a:ext uri="{FF2B5EF4-FFF2-40B4-BE49-F238E27FC236}">
                <a16:creationId xmlns:a16="http://schemas.microsoft.com/office/drawing/2014/main" xmlns="" id="{EDC4C9AD-64D1-46A4-A179-30DFFAA8790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94753" y="1428917"/>
            <a:ext cx="1686160" cy="571580"/>
          </a:xfrm>
          <a:prstGeom prst="rect">
            <a:avLst/>
          </a:prstGeom>
        </p:spPr>
      </p:pic>
      <p:pic>
        <p:nvPicPr>
          <p:cNvPr id="51" name="صورة 50">
            <a:extLst>
              <a:ext uri="{FF2B5EF4-FFF2-40B4-BE49-F238E27FC236}">
                <a16:creationId xmlns:a16="http://schemas.microsoft.com/office/drawing/2014/main" xmlns="" id="{1CF10A62-3671-47A1-A1DD-FA7D5D7569B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92822" y="2096441"/>
            <a:ext cx="1088091" cy="601040"/>
          </a:xfrm>
          <a:prstGeom prst="rect">
            <a:avLst/>
          </a:prstGeom>
        </p:spPr>
      </p:pic>
      <p:pic>
        <p:nvPicPr>
          <p:cNvPr id="53" name="صورة 52">
            <a:extLst>
              <a:ext uri="{FF2B5EF4-FFF2-40B4-BE49-F238E27FC236}">
                <a16:creationId xmlns:a16="http://schemas.microsoft.com/office/drawing/2014/main" xmlns="" id="{ACD7476E-0496-4A9B-AB32-94E91E8796C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93513" y="2815760"/>
            <a:ext cx="891514" cy="5476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5" name="صورة 54">
            <a:extLst>
              <a:ext uri="{FF2B5EF4-FFF2-40B4-BE49-F238E27FC236}">
                <a16:creationId xmlns:a16="http://schemas.microsoft.com/office/drawing/2014/main" xmlns="" id="{B84F5F33-EB36-40DB-8F3C-843434B99DE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191256" y="4045432"/>
            <a:ext cx="1677091" cy="486113"/>
          </a:xfrm>
          <a:prstGeom prst="rect">
            <a:avLst/>
          </a:prstGeom>
        </p:spPr>
      </p:pic>
      <p:pic>
        <p:nvPicPr>
          <p:cNvPr id="57" name="صورة 56">
            <a:extLst>
              <a:ext uri="{FF2B5EF4-FFF2-40B4-BE49-F238E27FC236}">
                <a16:creationId xmlns:a16="http://schemas.microsoft.com/office/drawing/2014/main" xmlns="" id="{DC2DB97A-3DC9-428C-804B-C636CD2D050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708775" y="4616017"/>
            <a:ext cx="923920" cy="486273"/>
          </a:xfrm>
          <a:prstGeom prst="rect">
            <a:avLst/>
          </a:prstGeom>
        </p:spPr>
      </p:pic>
      <p:pic>
        <p:nvPicPr>
          <p:cNvPr id="61" name="صورة 60">
            <a:extLst>
              <a:ext uri="{FF2B5EF4-FFF2-40B4-BE49-F238E27FC236}">
                <a16:creationId xmlns:a16="http://schemas.microsoft.com/office/drawing/2014/main" xmlns="" id="{570C0755-3D4A-42C8-B53E-FE91855175E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708775" y="5186026"/>
            <a:ext cx="935767" cy="4861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3" name="صورة 62">
            <a:extLst>
              <a:ext uri="{FF2B5EF4-FFF2-40B4-BE49-F238E27FC236}">
                <a16:creationId xmlns:a16="http://schemas.microsoft.com/office/drawing/2014/main" xmlns="" id="{C3AC26AD-2331-4F2E-98B6-7117F3D6DFE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781194" y="5932950"/>
            <a:ext cx="685955" cy="536292"/>
          </a:xfrm>
          <a:prstGeom prst="rect">
            <a:avLst/>
          </a:prstGeom>
        </p:spPr>
      </p:pic>
      <p:pic>
        <p:nvPicPr>
          <p:cNvPr id="65" name="صورة 64">
            <a:extLst>
              <a:ext uri="{FF2B5EF4-FFF2-40B4-BE49-F238E27FC236}">
                <a16:creationId xmlns:a16="http://schemas.microsoft.com/office/drawing/2014/main" xmlns="" id="{C6ACCD09-1C85-4DBD-8767-93D7607E93F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51914" y="5886896"/>
            <a:ext cx="487444" cy="587801"/>
          </a:xfrm>
          <a:prstGeom prst="rect">
            <a:avLst/>
          </a:prstGeom>
        </p:spPr>
      </p:pic>
      <p:sp>
        <p:nvSpPr>
          <p:cNvPr id="42" name="مربع نص 6">
            <a:hlinkClick r:id="rId22"/>
          </p:cNvPr>
          <p:cNvSpPr txBox="1"/>
          <p:nvPr/>
        </p:nvSpPr>
        <p:spPr>
          <a:xfrm>
            <a:off x="7059876" y="4159910"/>
            <a:ext cx="1252052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500" dirty="0" smtClean="0">
                <a:hlinkClick r:id="rId22"/>
              </a:rPr>
              <a:t>امتحانات رياضيات الصف العاشر الفصل الأول</a:t>
            </a:r>
            <a:endParaRPr lang="ar-SA" sz="500" dirty="0"/>
          </a:p>
        </p:txBody>
      </p:sp>
    </p:spTree>
    <p:extLst>
      <p:ext uri="{BB962C8B-B14F-4D97-AF65-F5344CB8AC3E}">
        <p14:creationId xmlns:p14="http://schemas.microsoft.com/office/powerpoint/2010/main" xmlns="" val="2931584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4" grpId="0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1624D4A8-839A-43FB-B1F9-0FE526946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78" y="2832362"/>
            <a:ext cx="11448444" cy="95824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موجة مزدوجة 6">
            <a:extLst>
              <a:ext uri="{FF2B5EF4-FFF2-40B4-BE49-F238E27FC236}">
                <a16:creationId xmlns:a16="http://schemas.microsoft.com/office/drawing/2014/main" xmlns="" id="{39E49F6B-C6B2-4A92-B968-5C0EA726FA6F}"/>
              </a:ext>
            </a:extLst>
          </p:cNvPr>
          <p:cNvSpPr/>
          <p:nvPr/>
        </p:nvSpPr>
        <p:spPr>
          <a:xfrm>
            <a:off x="8986058" y="540328"/>
            <a:ext cx="2585258" cy="1346662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8000" dirty="0"/>
              <a:t>أتعلم</a:t>
            </a:r>
          </a:p>
        </p:txBody>
      </p:sp>
    </p:spTree>
    <p:extLst>
      <p:ext uri="{BB962C8B-B14F-4D97-AF65-F5344CB8AC3E}">
        <p14:creationId xmlns:p14="http://schemas.microsoft.com/office/powerpoint/2010/main" xmlns="" val="3700231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4509997D-A4BA-4E53-A47A-8769A1F22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1366" y="202931"/>
            <a:ext cx="3075149" cy="861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2FBDD7FE-7F94-411B-A70C-46237F16F5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43" y="1359797"/>
            <a:ext cx="11161800" cy="751636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CC96C5F1-6D3A-4D01-BAF8-CA54A9ACC5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476" y="2261062"/>
            <a:ext cx="11343167" cy="363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0113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4C208421-B98F-4137-B57D-6562F54F21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3993" y="0"/>
            <a:ext cx="5068007" cy="628738"/>
          </a:xfrm>
          <a:prstGeom prst="rect">
            <a:avLst/>
          </a:prstGeom>
        </p:spPr>
      </p:pic>
      <p:graphicFrame>
        <p:nvGraphicFramePr>
          <p:cNvPr id="6" name="جدول 6">
            <a:extLst>
              <a:ext uri="{FF2B5EF4-FFF2-40B4-BE49-F238E27FC236}">
                <a16:creationId xmlns:a16="http://schemas.microsoft.com/office/drawing/2014/main" xmlns="" id="{343F51B0-724E-4E2D-ADB8-D11969774E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05750144"/>
              </p:ext>
            </p:extLst>
          </p:nvPr>
        </p:nvGraphicFramePr>
        <p:xfrm>
          <a:off x="5462959" y="736291"/>
          <a:ext cx="6608968" cy="320040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652242">
                  <a:extLst>
                    <a:ext uri="{9D8B030D-6E8A-4147-A177-3AD203B41FA5}">
                      <a16:colId xmlns:a16="http://schemas.microsoft.com/office/drawing/2014/main" xmlns="" val="3754909977"/>
                    </a:ext>
                  </a:extLst>
                </a:gridCol>
                <a:gridCol w="1652242">
                  <a:extLst>
                    <a:ext uri="{9D8B030D-6E8A-4147-A177-3AD203B41FA5}">
                      <a16:colId xmlns:a16="http://schemas.microsoft.com/office/drawing/2014/main" xmlns="" val="3871048113"/>
                    </a:ext>
                  </a:extLst>
                </a:gridCol>
                <a:gridCol w="1652242">
                  <a:extLst>
                    <a:ext uri="{9D8B030D-6E8A-4147-A177-3AD203B41FA5}">
                      <a16:colId xmlns:a16="http://schemas.microsoft.com/office/drawing/2014/main" xmlns="" val="2449938680"/>
                    </a:ext>
                  </a:extLst>
                </a:gridCol>
                <a:gridCol w="1652242">
                  <a:extLst>
                    <a:ext uri="{9D8B030D-6E8A-4147-A177-3AD203B41FA5}">
                      <a16:colId xmlns:a16="http://schemas.microsoft.com/office/drawing/2014/main" xmlns="" val="21507654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س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ص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س2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س ص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871711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668711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27266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16890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2220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49406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40298478"/>
                  </a:ext>
                </a:extLst>
              </a:tr>
            </a:tbl>
          </a:graphicData>
        </a:graphic>
      </p:graphicFrame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F2832D4C-BEC0-4D55-86F0-3DD4A4FD3E67}"/>
              </a:ext>
            </a:extLst>
          </p:cNvPr>
          <p:cNvSpPr txBox="1"/>
          <p:nvPr/>
        </p:nvSpPr>
        <p:spPr>
          <a:xfrm>
            <a:off x="7611786" y="1240579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4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7AE25E56-9347-4D1A-ABB5-AEBC1616D67C}"/>
              </a:ext>
            </a:extLst>
          </p:cNvPr>
          <p:cNvSpPr txBox="1"/>
          <p:nvPr/>
        </p:nvSpPr>
        <p:spPr>
          <a:xfrm>
            <a:off x="5827217" y="1224688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120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xmlns="" id="{A629EFD6-29BD-4433-AE3D-97C0B8307167}"/>
              </a:ext>
            </a:extLst>
          </p:cNvPr>
          <p:cNvSpPr txBox="1"/>
          <p:nvPr/>
        </p:nvSpPr>
        <p:spPr>
          <a:xfrm>
            <a:off x="5827217" y="1697437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280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CEA7D98F-6991-44C2-A91C-47F7B5E70FEF}"/>
              </a:ext>
            </a:extLst>
          </p:cNvPr>
          <p:cNvSpPr txBox="1"/>
          <p:nvPr/>
        </p:nvSpPr>
        <p:spPr>
          <a:xfrm>
            <a:off x="5827217" y="2148432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480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E0979650-3544-40EC-91B4-FFB52B5989BE}"/>
              </a:ext>
            </a:extLst>
          </p:cNvPr>
          <p:cNvSpPr txBox="1"/>
          <p:nvPr/>
        </p:nvSpPr>
        <p:spPr>
          <a:xfrm>
            <a:off x="5827217" y="2625317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350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F4EBC415-9B93-4479-83F1-97A9279C0123}"/>
              </a:ext>
            </a:extLst>
          </p:cNvPr>
          <p:cNvSpPr txBox="1"/>
          <p:nvPr/>
        </p:nvSpPr>
        <p:spPr>
          <a:xfrm>
            <a:off x="5827217" y="3083068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210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C2BDDC31-B5D0-494D-B121-51C2687EEDA9}"/>
              </a:ext>
            </a:extLst>
          </p:cNvPr>
          <p:cNvSpPr txBox="1"/>
          <p:nvPr/>
        </p:nvSpPr>
        <p:spPr>
          <a:xfrm>
            <a:off x="5761704" y="3532508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1440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F3B8754A-8CB2-47EB-9EB1-A5137D7A7725}"/>
              </a:ext>
            </a:extLst>
          </p:cNvPr>
          <p:cNvSpPr txBox="1"/>
          <p:nvPr/>
        </p:nvSpPr>
        <p:spPr>
          <a:xfrm>
            <a:off x="7538245" y="3519901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90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79B71377-992D-45C4-BDD2-B50411D66D1A}"/>
              </a:ext>
            </a:extLst>
          </p:cNvPr>
          <p:cNvSpPr txBox="1"/>
          <p:nvPr/>
        </p:nvSpPr>
        <p:spPr>
          <a:xfrm>
            <a:off x="9152157" y="3532508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350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ADDA2FB5-53CA-432F-ACE6-4B726E1E7608}"/>
              </a:ext>
            </a:extLst>
          </p:cNvPr>
          <p:cNvSpPr txBox="1"/>
          <p:nvPr/>
        </p:nvSpPr>
        <p:spPr>
          <a:xfrm>
            <a:off x="10794164" y="3555421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20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4B1BC3BD-105C-4F0D-86E0-0AEE97CE4125}"/>
              </a:ext>
            </a:extLst>
          </p:cNvPr>
          <p:cNvSpPr txBox="1"/>
          <p:nvPr/>
        </p:nvSpPr>
        <p:spPr>
          <a:xfrm>
            <a:off x="7518105" y="1673457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16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CFFC328C-B403-43C6-B329-5E976F2D762C}"/>
              </a:ext>
            </a:extLst>
          </p:cNvPr>
          <p:cNvSpPr txBox="1"/>
          <p:nvPr/>
        </p:nvSpPr>
        <p:spPr>
          <a:xfrm>
            <a:off x="7518105" y="2129138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36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B1631B6C-FFA0-40F6-9E55-409A6A07C9FC}"/>
              </a:ext>
            </a:extLst>
          </p:cNvPr>
          <p:cNvSpPr txBox="1"/>
          <p:nvPr/>
        </p:nvSpPr>
        <p:spPr>
          <a:xfrm>
            <a:off x="7525991" y="2596431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25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0A3A35C5-F0EB-41F1-9BBF-3EC5522EC47A}"/>
              </a:ext>
            </a:extLst>
          </p:cNvPr>
          <p:cNvSpPr txBox="1"/>
          <p:nvPr/>
        </p:nvSpPr>
        <p:spPr>
          <a:xfrm>
            <a:off x="7609175" y="3055512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9</a:t>
            </a:r>
          </a:p>
        </p:txBody>
      </p:sp>
      <p:pic>
        <p:nvPicPr>
          <p:cNvPr id="21" name="صورة 20">
            <a:extLst>
              <a:ext uri="{FF2B5EF4-FFF2-40B4-BE49-F238E27FC236}">
                <a16:creationId xmlns:a16="http://schemas.microsoft.com/office/drawing/2014/main" xmlns="" id="{92C741E9-247D-468F-8921-26F39592B0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5077" y="4136547"/>
            <a:ext cx="1606850" cy="729641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xmlns="" id="{DE8ED40B-48C9-43ED-B3D1-9293268522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6851" y="4183887"/>
            <a:ext cx="1653687" cy="634960"/>
          </a:xfrm>
          <a:prstGeom prst="rect">
            <a:avLst/>
          </a:prstGeom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xmlns="" id="{690D12BC-5746-487C-AA4D-61891A0414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9127" y="4246709"/>
            <a:ext cx="1361616" cy="333729"/>
          </a:xfrm>
          <a:prstGeom prst="rect">
            <a:avLst/>
          </a:prstGeom>
        </p:spPr>
      </p:pic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B238A486-CBFA-4B52-8559-F1E89FAF573B}"/>
              </a:ext>
            </a:extLst>
          </p:cNvPr>
          <p:cNvSpPr txBox="1"/>
          <p:nvPr/>
        </p:nvSpPr>
        <p:spPr>
          <a:xfrm>
            <a:off x="6179127" y="4179552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5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91D3A687-53B3-44AB-860B-ECEBA784F24F}"/>
              </a:ext>
            </a:extLst>
          </p:cNvPr>
          <p:cNvSpPr txBox="1"/>
          <p:nvPr/>
        </p:nvSpPr>
        <p:spPr>
          <a:xfrm>
            <a:off x="8052422" y="4211106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1440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4AE4F0C9-5C48-4271-8A3B-7C98F4E6B677}"/>
              </a:ext>
            </a:extLst>
          </p:cNvPr>
          <p:cNvSpPr txBox="1"/>
          <p:nvPr/>
        </p:nvSpPr>
        <p:spPr>
          <a:xfrm>
            <a:off x="10387230" y="4228907"/>
            <a:ext cx="881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90</a:t>
            </a:r>
          </a:p>
        </p:txBody>
      </p:sp>
      <p:pic>
        <p:nvPicPr>
          <p:cNvPr id="27" name="صورة 26">
            <a:extLst>
              <a:ext uri="{FF2B5EF4-FFF2-40B4-BE49-F238E27FC236}">
                <a16:creationId xmlns:a16="http://schemas.microsoft.com/office/drawing/2014/main" xmlns="" id="{E63ED256-37AC-4CF2-B95E-C02B03E60B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37390" y="5397557"/>
            <a:ext cx="5089481" cy="9170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xmlns="" id="{F1EC56A7-A637-442D-97D0-0EF6621AC7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4147" y="118092"/>
            <a:ext cx="637636" cy="4574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صورة 28">
            <a:extLst>
              <a:ext uri="{FF2B5EF4-FFF2-40B4-BE49-F238E27FC236}">
                <a16:creationId xmlns:a16="http://schemas.microsoft.com/office/drawing/2014/main" xmlns="" id="{77A9313A-9C59-4278-BFCC-05F93EBD85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4480" y="62086"/>
            <a:ext cx="2069029" cy="1090025"/>
          </a:xfrm>
          <a:prstGeom prst="rect">
            <a:avLst/>
          </a:prstGeom>
        </p:spPr>
      </p:pic>
      <p:pic>
        <p:nvPicPr>
          <p:cNvPr id="30" name="صورة 29">
            <a:extLst>
              <a:ext uri="{FF2B5EF4-FFF2-40B4-BE49-F238E27FC236}">
                <a16:creationId xmlns:a16="http://schemas.microsoft.com/office/drawing/2014/main" xmlns="" id="{66BC83D3-A64D-4D0E-98F8-EF76D3B876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72153" y="3398607"/>
            <a:ext cx="692222" cy="4574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صورة 30">
            <a:extLst>
              <a:ext uri="{FF2B5EF4-FFF2-40B4-BE49-F238E27FC236}">
                <a16:creationId xmlns:a16="http://schemas.microsoft.com/office/drawing/2014/main" xmlns="" id="{47FE37F7-F27D-4CBB-A49D-8C7C2DEAFF2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23077" y="3134529"/>
            <a:ext cx="1833042" cy="687391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xmlns="" id="{BDC48BB3-36EA-4058-B54E-9395FCABA61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83692" y="4671904"/>
            <a:ext cx="3513948" cy="5649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33" name="رابط مستقيم 32">
            <a:extLst>
              <a:ext uri="{FF2B5EF4-FFF2-40B4-BE49-F238E27FC236}">
                <a16:creationId xmlns:a16="http://schemas.microsoft.com/office/drawing/2014/main" xmlns="" id="{7C2E42B7-4E77-44BE-870D-951AA21E4CAB}"/>
              </a:ext>
            </a:extLst>
          </p:cNvPr>
          <p:cNvCxnSpPr>
            <a:cxnSpLocks/>
          </p:cNvCxnSpPr>
          <p:nvPr/>
        </p:nvCxnSpPr>
        <p:spPr>
          <a:xfrm flipH="1">
            <a:off x="5402179" y="3684868"/>
            <a:ext cx="45853" cy="32634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صورة 35">
            <a:extLst>
              <a:ext uri="{FF2B5EF4-FFF2-40B4-BE49-F238E27FC236}">
                <a16:creationId xmlns:a16="http://schemas.microsoft.com/office/drawing/2014/main" xmlns="" id="{F779F186-E4FC-4EFA-9C57-A36D24C1A07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123" y="5377648"/>
            <a:ext cx="5374625" cy="330254"/>
          </a:xfrm>
          <a:prstGeom prst="rect">
            <a:avLst/>
          </a:prstGeom>
        </p:spPr>
      </p:pic>
      <p:pic>
        <p:nvPicPr>
          <p:cNvPr id="38" name="صورة 37">
            <a:extLst>
              <a:ext uri="{FF2B5EF4-FFF2-40B4-BE49-F238E27FC236}">
                <a16:creationId xmlns:a16="http://schemas.microsoft.com/office/drawing/2014/main" xmlns="" id="{3C35D1B8-6E02-4221-9B74-61AAF1001E1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07941" y="5415358"/>
            <a:ext cx="586223" cy="862092"/>
          </a:xfrm>
          <a:prstGeom prst="rect">
            <a:avLst/>
          </a:prstGeom>
        </p:spPr>
      </p:pic>
      <p:pic>
        <p:nvPicPr>
          <p:cNvPr id="40" name="صورة 39">
            <a:extLst>
              <a:ext uri="{FF2B5EF4-FFF2-40B4-BE49-F238E27FC236}">
                <a16:creationId xmlns:a16="http://schemas.microsoft.com/office/drawing/2014/main" xmlns="" id="{C1392BB3-902F-4691-8FC6-757B43C91EB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365039" y="5456291"/>
            <a:ext cx="712646" cy="799553"/>
          </a:xfrm>
          <a:prstGeom prst="rect">
            <a:avLst/>
          </a:prstGeom>
        </p:spPr>
      </p:pic>
      <p:sp>
        <p:nvSpPr>
          <p:cNvPr id="41" name="مربع نص 40">
            <a:extLst>
              <a:ext uri="{FF2B5EF4-FFF2-40B4-BE49-F238E27FC236}">
                <a16:creationId xmlns:a16="http://schemas.microsoft.com/office/drawing/2014/main" xmlns="" id="{5DB36519-1BF3-4A7E-9F76-C38E2DF246D4}"/>
              </a:ext>
            </a:extLst>
          </p:cNvPr>
          <p:cNvSpPr txBox="1"/>
          <p:nvPr/>
        </p:nvSpPr>
        <p:spPr>
          <a:xfrm>
            <a:off x="9467426" y="5618165"/>
            <a:ext cx="58622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=</a:t>
            </a:r>
            <a:r>
              <a:rPr lang="ar-SA" dirty="0"/>
              <a:t> 4</a:t>
            </a:r>
          </a:p>
        </p:txBody>
      </p:sp>
      <p:sp>
        <p:nvSpPr>
          <p:cNvPr id="42" name="مربع نص 41">
            <a:extLst>
              <a:ext uri="{FF2B5EF4-FFF2-40B4-BE49-F238E27FC236}">
                <a16:creationId xmlns:a16="http://schemas.microsoft.com/office/drawing/2014/main" xmlns="" id="{ADA13F8D-2DB1-4686-A285-0A0E5E97417C}"/>
              </a:ext>
            </a:extLst>
          </p:cNvPr>
          <p:cNvSpPr txBox="1"/>
          <p:nvPr/>
        </p:nvSpPr>
        <p:spPr>
          <a:xfrm>
            <a:off x="6637390" y="5618165"/>
            <a:ext cx="7276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=</a:t>
            </a:r>
            <a:r>
              <a:rPr lang="ar-SA" dirty="0"/>
              <a:t> 70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3" name="مربع نص 42">
                <a:extLst>
                  <a:ext uri="{FF2B5EF4-FFF2-40B4-BE49-F238E27FC236}">
                    <a16:creationId xmlns:a16="http://schemas.microsoft.com/office/drawing/2014/main" id="{1B7A406A-EBEA-47BD-9FD4-D840D37F6B57}"/>
                  </a:ext>
                </a:extLst>
              </p:cNvPr>
              <p:cNvSpPr txBox="1"/>
              <p:nvPr/>
            </p:nvSpPr>
            <p:spPr>
              <a:xfrm>
                <a:off x="1745916" y="3717174"/>
                <a:ext cx="1864879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ب = 70 – 4 </a:t>
                </a:r>
                <a14:m>
                  <m:oMath xmlns:m="http://schemas.openxmlformats.org/officeDocument/2006/math"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dirty="0"/>
                  <a:t>  4</a:t>
                </a:r>
              </a:p>
            </p:txBody>
          </p:sp>
        </mc:Choice>
        <mc:Fallback>
          <p:sp>
            <p:nvSpPr>
              <p:cNvPr id="43" name="مربع نص 4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1B7A406A-EBEA-47BD-9FD4-D840D37F6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5916" y="3717174"/>
                <a:ext cx="1864879" cy="369332"/>
              </a:xfrm>
              <a:prstGeom prst="rect">
                <a:avLst/>
              </a:prstGeom>
              <a:blipFill>
                <a:blip r:embed="rId15"/>
                <a:stretch>
                  <a:fillRect t="-11667" r="-2941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مربع نص 43">
            <a:extLst>
              <a:ext uri="{FF2B5EF4-FFF2-40B4-BE49-F238E27FC236}">
                <a16:creationId xmlns:a16="http://schemas.microsoft.com/office/drawing/2014/main" xmlns="" id="{43A4EEEC-61AD-48D6-A7DF-94A068E8E70A}"/>
              </a:ext>
            </a:extLst>
          </p:cNvPr>
          <p:cNvSpPr txBox="1"/>
          <p:nvPr/>
        </p:nvSpPr>
        <p:spPr>
          <a:xfrm>
            <a:off x="1367577" y="4131400"/>
            <a:ext cx="225593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ب = 70 – 16 = 54</a:t>
            </a:r>
          </a:p>
        </p:txBody>
      </p:sp>
      <p:sp>
        <p:nvSpPr>
          <p:cNvPr id="45" name="مربع نص 44">
            <a:extLst>
              <a:ext uri="{FF2B5EF4-FFF2-40B4-BE49-F238E27FC236}">
                <a16:creationId xmlns:a16="http://schemas.microsoft.com/office/drawing/2014/main" xmlns="" id="{9BBB3CDF-2BE6-49ED-98DB-702CCE2DBF65}"/>
              </a:ext>
            </a:extLst>
          </p:cNvPr>
          <p:cNvSpPr txBox="1"/>
          <p:nvPr/>
        </p:nvSpPr>
        <p:spPr>
          <a:xfrm>
            <a:off x="1268853" y="4681522"/>
            <a:ext cx="141277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4س       54</a:t>
            </a:r>
          </a:p>
        </p:txBody>
      </p:sp>
      <p:pic>
        <p:nvPicPr>
          <p:cNvPr id="50" name="صورة 49">
            <a:extLst>
              <a:ext uri="{FF2B5EF4-FFF2-40B4-BE49-F238E27FC236}">
                <a16:creationId xmlns:a16="http://schemas.microsoft.com/office/drawing/2014/main" xmlns="" id="{B8C868DE-23B8-467F-B488-87E05AF0156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38529" y="5741005"/>
            <a:ext cx="1991003" cy="533474"/>
          </a:xfrm>
          <a:prstGeom prst="rect">
            <a:avLst/>
          </a:prstGeom>
        </p:spPr>
      </p:pic>
      <p:sp>
        <p:nvSpPr>
          <p:cNvPr id="51" name="مربع نص 50">
            <a:extLst>
              <a:ext uri="{FF2B5EF4-FFF2-40B4-BE49-F238E27FC236}">
                <a16:creationId xmlns:a16="http://schemas.microsoft.com/office/drawing/2014/main" xmlns="" id="{24E083A7-3AA9-4AFA-8307-D1D57CB13B34}"/>
              </a:ext>
            </a:extLst>
          </p:cNvPr>
          <p:cNvSpPr txBox="1"/>
          <p:nvPr/>
        </p:nvSpPr>
        <p:spPr>
          <a:xfrm>
            <a:off x="1904174" y="6314580"/>
            <a:ext cx="20460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32 + 54 = 86</a:t>
            </a:r>
          </a:p>
        </p:txBody>
      </p:sp>
      <p:cxnSp>
        <p:nvCxnSpPr>
          <p:cNvPr id="53" name="رابط مستقيم 52">
            <a:extLst>
              <a:ext uri="{FF2B5EF4-FFF2-40B4-BE49-F238E27FC236}">
                <a16:creationId xmlns:a16="http://schemas.microsoft.com/office/drawing/2014/main" xmlns="" id="{57E74CA4-2CC6-49E5-AD02-07F7100EFF4E}"/>
              </a:ext>
            </a:extLst>
          </p:cNvPr>
          <p:cNvCxnSpPr/>
          <p:nvPr/>
        </p:nvCxnSpPr>
        <p:spPr>
          <a:xfrm flipH="1">
            <a:off x="0" y="5316595"/>
            <a:ext cx="54021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صورة 54">
            <a:extLst>
              <a:ext uri="{FF2B5EF4-FFF2-40B4-BE49-F238E27FC236}">
                <a16:creationId xmlns:a16="http://schemas.microsoft.com/office/drawing/2014/main" xmlns="" id="{0FB238F3-A814-45A5-8065-F3C21057AE7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18357" y="1250893"/>
            <a:ext cx="2299767" cy="657076"/>
          </a:xfrm>
          <a:prstGeom prst="rect">
            <a:avLst/>
          </a:prstGeom>
        </p:spPr>
      </p:pic>
      <p:pic>
        <p:nvPicPr>
          <p:cNvPr id="57" name="صورة 56">
            <a:extLst>
              <a:ext uri="{FF2B5EF4-FFF2-40B4-BE49-F238E27FC236}">
                <a16:creationId xmlns:a16="http://schemas.microsoft.com/office/drawing/2014/main" xmlns="" id="{ABB839F1-CFC4-48D1-B2E8-45E3F94632F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92442" y="2029976"/>
            <a:ext cx="1618353" cy="657076"/>
          </a:xfrm>
          <a:prstGeom prst="rect">
            <a:avLst/>
          </a:prstGeom>
        </p:spPr>
      </p:pic>
      <p:pic>
        <p:nvPicPr>
          <p:cNvPr id="59" name="صورة 58">
            <a:extLst>
              <a:ext uri="{FF2B5EF4-FFF2-40B4-BE49-F238E27FC236}">
                <a16:creationId xmlns:a16="http://schemas.microsoft.com/office/drawing/2014/main" xmlns="" id="{6F1B9D16-6AA6-437F-9184-8DEA8206FD7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680322" y="2668905"/>
            <a:ext cx="989699" cy="584822"/>
          </a:xfrm>
          <a:prstGeom prst="rect">
            <a:avLst/>
          </a:prstGeom>
        </p:spPr>
      </p:pic>
      <p:sp>
        <p:nvSpPr>
          <p:cNvPr id="60" name="مستطيل 59">
            <a:extLst>
              <a:ext uri="{FF2B5EF4-FFF2-40B4-BE49-F238E27FC236}">
                <a16:creationId xmlns:a16="http://schemas.microsoft.com/office/drawing/2014/main" xmlns="" id="{6D060567-320B-4585-87F5-E300E843DDB5}"/>
              </a:ext>
            </a:extLst>
          </p:cNvPr>
          <p:cNvSpPr/>
          <p:nvPr/>
        </p:nvSpPr>
        <p:spPr>
          <a:xfrm>
            <a:off x="1828800" y="4131400"/>
            <a:ext cx="357447" cy="297198"/>
          </a:xfrm>
          <a:prstGeom prst="rect">
            <a:avLst/>
          </a:prstGeom>
          <a:solidFill>
            <a:schemeClr val="accent1">
              <a:alpha val="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1" name="مستطيل 60">
            <a:extLst>
              <a:ext uri="{FF2B5EF4-FFF2-40B4-BE49-F238E27FC236}">
                <a16:creationId xmlns:a16="http://schemas.microsoft.com/office/drawing/2014/main" xmlns="" id="{9B79A1B0-C3AC-4377-9071-EB23AF27CC76}"/>
              </a:ext>
            </a:extLst>
          </p:cNvPr>
          <p:cNvSpPr/>
          <p:nvPr/>
        </p:nvSpPr>
        <p:spPr>
          <a:xfrm>
            <a:off x="2477436" y="2870829"/>
            <a:ext cx="408640" cy="239667"/>
          </a:xfrm>
          <a:prstGeom prst="rect">
            <a:avLst/>
          </a:prstGeom>
          <a:solidFill>
            <a:schemeClr val="accent1">
              <a:alpha val="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896916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4" grpId="0"/>
      <p:bldP spid="25" grpId="0"/>
      <p:bldP spid="26" grpId="0"/>
      <p:bldP spid="41" grpId="0"/>
      <p:bldP spid="42" grpId="0"/>
      <p:bldP spid="43" grpId="0" animBg="1"/>
      <p:bldP spid="44" grpId="0"/>
      <p:bldP spid="45" grpId="0"/>
      <p:bldP spid="51" grpId="0"/>
      <p:bldP spid="60" grpId="0" animBg="1"/>
      <p:bldP spid="6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D5CD224C-39B4-4F02-824E-8B76C5046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0690" y="539081"/>
            <a:ext cx="4689531" cy="12149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C418F41F-DDE2-415F-BDA6-B00F053D1C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28" y="2284234"/>
            <a:ext cx="11811290" cy="3335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14053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181</Words>
  <PresentationFormat>مخصص</PresentationFormat>
  <Paragraphs>81</Paragraphs>
  <Slides>10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2</vt:i4>
      </vt:variant>
      <vt:variant>
        <vt:lpstr>عناوين الشرائح</vt:lpstr>
      </vt:variant>
      <vt:variant>
        <vt:i4>10</vt:i4>
      </vt:variant>
    </vt:vector>
  </HeadingPairs>
  <TitlesOfParts>
    <vt:vector size="12" baseType="lpstr">
      <vt:lpstr>نسق Office</vt:lpstr>
      <vt:lpstr>1_نسق Office</vt:lpstr>
      <vt:lpstr>الانحدار الخطي البسيط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</vt:vector>
  </TitlesOfParts>
  <Manager>داود ابومويس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لدرس الانحدار الخطي البسيط - الصف العاشر الأساسي - الفصل الأول</dc:title>
  <dc:subject>عرض بوربوينت لدرس الانحدار الخطي البسيط - الصف العاشر الأساسي - الفصل الأول</dc:subject>
  <dc:creator>الملتقى التربوي</dc:creator>
  <cp:keywords>رياضيات; الرياضيات; الصف العاشر</cp:keywords>
  <dc:description>عرض بوربوينت لدرس الانحدار الخطي البسيط - الصف العاشر الأساسي - الفصل الأول</dc:description>
  <cp:lastModifiedBy>الملتقى التربوي</cp:lastModifiedBy>
  <cp:revision>1</cp:revision>
  <dcterms:created xsi:type="dcterms:W3CDTF">2020-12-23T15:08:19Z</dcterms:created>
  <dcterms:modified xsi:type="dcterms:W3CDTF">2020-12-29T01:01:05Z</dcterms:modified>
  <cp:category>الرياضيات; عرض بوربوينت; الصف العاشر</cp:category>
</cp:coreProperties>
</file>