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92" r:id="rId1"/>
  </p:sldMasterIdLst>
  <p:notesMasterIdLst>
    <p:notesMasterId r:id="rId19"/>
  </p:notesMasterIdLst>
  <p:sldIdLst>
    <p:sldId id="256" r:id="rId2"/>
    <p:sldId id="262" r:id="rId3"/>
    <p:sldId id="270" r:id="rId4"/>
    <p:sldId id="294" r:id="rId5"/>
    <p:sldId id="295" r:id="rId6"/>
    <p:sldId id="258" r:id="rId7"/>
    <p:sldId id="296" r:id="rId8"/>
    <p:sldId id="287" r:id="rId9"/>
    <p:sldId id="298" r:id="rId10"/>
    <p:sldId id="297" r:id="rId11"/>
    <p:sldId id="286" r:id="rId12"/>
    <p:sldId id="299" r:id="rId13"/>
    <p:sldId id="300" r:id="rId14"/>
    <p:sldId id="301" r:id="rId15"/>
    <p:sldId id="281" r:id="rId16"/>
    <p:sldId id="291" r:id="rId17"/>
    <p:sldId id="283" r:id="rId18"/>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FF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النمط المتوسط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النمط الفاتح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p:restoredTop sz="94660"/>
  </p:normalViewPr>
  <p:slideViewPr>
    <p:cSldViewPr>
      <p:cViewPr varScale="1">
        <p:scale>
          <a:sx n="109" d="100"/>
          <a:sy n="109" d="100"/>
        </p:scale>
        <p:origin x="-1674"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image" Target="../media/image16.wmf"/><Relationship Id="rId7" Type="http://schemas.openxmlformats.org/officeDocument/2006/relationships/image" Target="../media/image20.wmf"/><Relationship Id="rId2" Type="http://schemas.openxmlformats.org/officeDocument/2006/relationships/image" Target="../media/image15.wmf"/><Relationship Id="rId1" Type="http://schemas.openxmlformats.org/officeDocument/2006/relationships/image" Target="../media/image8.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image" Target="../media/image26.wmf"/><Relationship Id="rId7" Type="http://schemas.openxmlformats.org/officeDocument/2006/relationships/image" Target="../media/image30.wmf"/><Relationship Id="rId12" Type="http://schemas.openxmlformats.org/officeDocument/2006/relationships/image" Target="../media/image35.wmf"/><Relationship Id="rId2" Type="http://schemas.openxmlformats.org/officeDocument/2006/relationships/image" Target="../media/image25.wmf"/><Relationship Id="rId1" Type="http://schemas.openxmlformats.org/officeDocument/2006/relationships/image" Target="../media/image24.wmf"/><Relationship Id="rId6" Type="http://schemas.openxmlformats.org/officeDocument/2006/relationships/image" Target="../media/image29.wmf"/><Relationship Id="rId11" Type="http://schemas.openxmlformats.org/officeDocument/2006/relationships/image" Target="../media/image34.wmf"/><Relationship Id="rId5" Type="http://schemas.openxmlformats.org/officeDocument/2006/relationships/image" Target="../media/image28.wmf"/><Relationship Id="rId10" Type="http://schemas.openxmlformats.org/officeDocument/2006/relationships/image" Target="../media/image33.wmf"/><Relationship Id="rId4" Type="http://schemas.openxmlformats.org/officeDocument/2006/relationships/image" Target="../media/image27.wmf"/><Relationship Id="rId9" Type="http://schemas.openxmlformats.org/officeDocument/2006/relationships/image" Target="../media/image32.wmf"/></Relationships>
</file>

<file path=ppt/drawings/_rels/vmlDrawing6.vml.rels><?xml version="1.0" encoding="UTF-8" standalone="yes"?>
<Relationships xmlns="http://schemas.openxmlformats.org/package/2006/relationships"><Relationship Id="rId8" Type="http://schemas.openxmlformats.org/officeDocument/2006/relationships/image" Target="../media/image15.wmf"/><Relationship Id="rId13" Type="http://schemas.openxmlformats.org/officeDocument/2006/relationships/image" Target="../media/image41.wmf"/><Relationship Id="rId3" Type="http://schemas.openxmlformats.org/officeDocument/2006/relationships/image" Target="../media/image35.wmf"/><Relationship Id="rId7" Type="http://schemas.openxmlformats.org/officeDocument/2006/relationships/image" Target="../media/image8.wmf"/><Relationship Id="rId12" Type="http://schemas.openxmlformats.org/officeDocument/2006/relationships/image" Target="../media/image40.wmf"/><Relationship Id="rId2" Type="http://schemas.openxmlformats.org/officeDocument/2006/relationships/image" Target="../media/image33.wmf"/><Relationship Id="rId1" Type="http://schemas.openxmlformats.org/officeDocument/2006/relationships/image" Target="../media/image29.wmf"/><Relationship Id="rId6" Type="http://schemas.openxmlformats.org/officeDocument/2006/relationships/image" Target="../media/image39.wmf"/><Relationship Id="rId11" Type="http://schemas.openxmlformats.org/officeDocument/2006/relationships/image" Target="../media/image18.wmf"/><Relationship Id="rId5" Type="http://schemas.openxmlformats.org/officeDocument/2006/relationships/image" Target="../media/image38.wmf"/><Relationship Id="rId15" Type="http://schemas.openxmlformats.org/officeDocument/2006/relationships/image" Target="../media/image43.wmf"/><Relationship Id="rId10" Type="http://schemas.openxmlformats.org/officeDocument/2006/relationships/image" Target="../media/image17.wmf"/><Relationship Id="rId4" Type="http://schemas.openxmlformats.org/officeDocument/2006/relationships/image" Target="../media/image37.wmf"/><Relationship Id="rId9" Type="http://schemas.openxmlformats.org/officeDocument/2006/relationships/image" Target="../media/image16.wmf"/><Relationship Id="rId14" Type="http://schemas.openxmlformats.org/officeDocument/2006/relationships/image" Target="../media/image42.wmf"/></Relationships>
</file>

<file path=ppt/drawings/_rels/vmlDrawing7.vml.rels><?xml version="1.0" encoding="UTF-8" standalone="yes"?>
<Relationships xmlns="http://schemas.openxmlformats.org/package/2006/relationships"><Relationship Id="rId8" Type="http://schemas.openxmlformats.org/officeDocument/2006/relationships/image" Target="../media/image16.wmf"/><Relationship Id="rId13" Type="http://schemas.openxmlformats.org/officeDocument/2006/relationships/image" Target="../media/image53.wmf"/><Relationship Id="rId18" Type="http://schemas.openxmlformats.org/officeDocument/2006/relationships/image" Target="../media/image58.wmf"/><Relationship Id="rId3" Type="http://schemas.openxmlformats.org/officeDocument/2006/relationships/image" Target="../media/image49.wmf"/><Relationship Id="rId21" Type="http://schemas.openxmlformats.org/officeDocument/2006/relationships/image" Target="../media/image61.wmf"/><Relationship Id="rId7" Type="http://schemas.openxmlformats.org/officeDocument/2006/relationships/image" Target="../media/image15.wmf"/><Relationship Id="rId12" Type="http://schemas.openxmlformats.org/officeDocument/2006/relationships/image" Target="../media/image52.wmf"/><Relationship Id="rId17" Type="http://schemas.openxmlformats.org/officeDocument/2006/relationships/image" Target="../media/image57.wmf"/><Relationship Id="rId2" Type="http://schemas.openxmlformats.org/officeDocument/2006/relationships/image" Target="../media/image48.wmf"/><Relationship Id="rId16" Type="http://schemas.openxmlformats.org/officeDocument/2006/relationships/image" Target="../media/image56.wmf"/><Relationship Id="rId20" Type="http://schemas.openxmlformats.org/officeDocument/2006/relationships/image" Target="../media/image60.wmf"/><Relationship Id="rId1" Type="http://schemas.openxmlformats.org/officeDocument/2006/relationships/image" Target="../media/image47.wmf"/><Relationship Id="rId6" Type="http://schemas.openxmlformats.org/officeDocument/2006/relationships/image" Target="../media/image8.wmf"/><Relationship Id="rId11" Type="http://schemas.openxmlformats.org/officeDocument/2006/relationships/image" Target="../media/image40.wmf"/><Relationship Id="rId24" Type="http://schemas.openxmlformats.org/officeDocument/2006/relationships/image" Target="../media/image64.wmf"/><Relationship Id="rId5" Type="http://schemas.openxmlformats.org/officeDocument/2006/relationships/image" Target="../media/image51.wmf"/><Relationship Id="rId15" Type="http://schemas.openxmlformats.org/officeDocument/2006/relationships/image" Target="../media/image55.wmf"/><Relationship Id="rId23" Type="http://schemas.openxmlformats.org/officeDocument/2006/relationships/image" Target="../media/image63.wmf"/><Relationship Id="rId10" Type="http://schemas.openxmlformats.org/officeDocument/2006/relationships/image" Target="../media/image18.wmf"/><Relationship Id="rId19" Type="http://schemas.openxmlformats.org/officeDocument/2006/relationships/image" Target="../media/image59.wmf"/><Relationship Id="rId4" Type="http://schemas.openxmlformats.org/officeDocument/2006/relationships/image" Target="../media/image50.wmf"/><Relationship Id="rId9" Type="http://schemas.openxmlformats.org/officeDocument/2006/relationships/image" Target="../media/image17.wmf"/><Relationship Id="rId14" Type="http://schemas.openxmlformats.org/officeDocument/2006/relationships/image" Target="../media/image54.wmf"/><Relationship Id="rId22" Type="http://schemas.openxmlformats.org/officeDocument/2006/relationships/image" Target="../media/image6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8D84F5E-3B93-4C9D-91D6-83E2CDB6F69E}" type="datetimeFigureOut">
              <a:rPr lang="ar-SA" smtClean="0"/>
              <a:pPr/>
              <a:t>16/05/1442</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F09B1D33-755F-495B-B7BC-4D513DF98070}" type="slidenum">
              <a:rPr lang="ar-SA" smtClean="0"/>
              <a:pPr/>
              <a:t>‹#›</a:t>
            </a:fld>
            <a:endParaRPr lang="ar-SA"/>
          </a:p>
        </p:txBody>
      </p:sp>
    </p:spTree>
    <p:extLst>
      <p:ext uri="{BB962C8B-B14F-4D97-AF65-F5344CB8AC3E}">
        <p14:creationId xmlns="" xmlns:p14="http://schemas.microsoft.com/office/powerpoint/2010/main" val="164707709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Date Placeholder 29"/>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19" name="Footer Placeholder 18"/>
          <p:cNvSpPr>
            <a:spLocks noGrp="1"/>
          </p:cNvSpPr>
          <p:nvPr>
            <p:ph type="ftr" sz="quarter" idx="11"/>
          </p:nvPr>
        </p:nvSpPr>
        <p:spPr/>
        <p:txBody>
          <a:bodyPr/>
          <a:lstStyle/>
          <a:p>
            <a:endParaRPr lang="ar-SA"/>
          </a:p>
        </p:txBody>
      </p:sp>
      <p:sp>
        <p:nvSpPr>
          <p:cNvPr id="27" name="Slide Number Placeholder 26"/>
          <p:cNvSpPr>
            <a:spLocks noGrp="1"/>
          </p:cNvSpPr>
          <p:nvPr>
            <p:ph type="sldNum" sz="quarter" idx="12"/>
          </p:nvPr>
        </p:nvSpPr>
        <p:spPr/>
        <p:txBody>
          <a:bodyPr/>
          <a:lstStyle/>
          <a:p>
            <a:fld id="{3C31DC46-2917-466D-932B-3A3FCB3127C6}" type="slidenum">
              <a:rPr lang="ar-SA" smtClean="0"/>
              <a:pPr/>
              <a:t>‹#›</a:t>
            </a:fld>
            <a:endParaRPr lang="ar-SA"/>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Content Placeholder 2"/>
          <p:cNvSpPr>
            <a:spLocks noGrp="1"/>
          </p:cNvSpPr>
          <p:nvPr>
            <p:ph idx="1"/>
          </p:nvPr>
        </p:nvSpPr>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4" name="Date Placeholder 3"/>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C31DC46-2917-466D-932B-3A3FCB3127C6}" type="slidenum">
              <a:rPr lang="ar-SA" smtClean="0"/>
              <a:pPr/>
              <a:t>‹#›</a:t>
            </a:fld>
            <a:endParaRPr lang="ar-SA"/>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ar-SA" smtClean="0"/>
              <a:t>انقر لتحرير نمط العنوان الرئيسي</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7" name="Date Placeholder 6"/>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Date Placeholder 2"/>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ar-SA" smtClean="0"/>
              <a:t>انقر لتحرير أنماط النص الرئيسي</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ar-SA" smtClean="0"/>
              <a:t>انقر لتحرير نمط العنوان الرئيسي</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ar-SA" smtClean="0"/>
              <a:t>انقر لتحرير أنماط النص الرئيسي</a:t>
            </a:r>
          </a:p>
        </p:txBody>
      </p:sp>
      <p:sp>
        <p:nvSpPr>
          <p:cNvPr id="5" name="Date Placeholder 4"/>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a:xfrm>
            <a:off x="8077200" y="6356350"/>
            <a:ext cx="609600" cy="365125"/>
          </a:xfrm>
        </p:spPr>
        <p:txBody>
          <a:bodyPr/>
          <a:lstStyle/>
          <a:p>
            <a:fld id="{3C31DC46-2917-466D-932B-3A3FCB3127C6}" type="slidenum">
              <a:rPr lang="ar-SA" smtClean="0"/>
              <a:pPr/>
              <a:t>‹#›</a:t>
            </a:fld>
            <a:endParaRPr lang="ar-SA"/>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ar-SA" smtClean="0"/>
              <a:t>انقر فوق الأيقونة لإضافة صورة</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A28D2513-EA26-4AF4-B4BC-996FDC22595B}" type="datetimeFigureOut">
              <a:rPr lang="ar-SA" smtClean="0"/>
              <a:pPr/>
              <a:t>16/05/1442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3C31DC46-2917-466D-932B-3A3FCB3127C6}" type="slidenum">
              <a:rPr lang="ar-SA" smtClean="0"/>
              <a:pPr/>
              <a:t>‹#›</a:t>
            </a:fld>
            <a:endParaRPr lang="ar-S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ar-SA" smtClean="0"/>
              <a:t>انقر لتحرير نمط العنوان الرئيسي</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28D2513-EA26-4AF4-B4BC-996FDC22595B}" type="datetimeFigureOut">
              <a:rPr lang="ar-SA" smtClean="0"/>
              <a:pPr/>
              <a:t>16/05/1442</a:t>
            </a:fld>
            <a:endParaRPr lang="ar-SA"/>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ar-SA"/>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C31DC46-2917-466D-932B-3A3FCB3127C6}" type="slidenum">
              <a:rPr lang="ar-SA" smtClean="0"/>
              <a:pPr/>
              <a:t>‹#›</a:t>
            </a:fld>
            <a:endParaRPr lang="ar-SA"/>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wepal.net/library/?app=content.list&amp;level=10&amp;semester=1&amp;subject=2&amp;type=2&amp;submit=submi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7.bin"/><Relationship Id="rId5" Type="http://schemas.openxmlformats.org/officeDocument/2006/relationships/oleObject" Target="../embeddings/oleObject6.bin"/><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https://www.wepal.net/library/?app=content.list&amp;level=10&amp;semester=1&amp;subject=2&amp;type=2&amp;submit=submit" TargetMode="External"/><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oleObject" Target="../embeddings/oleObject11.bin"/><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4.bin"/><Relationship Id="rId11" Type="http://schemas.openxmlformats.org/officeDocument/2006/relationships/oleObject" Target="../embeddings/oleObject19.bin"/><Relationship Id="rId5" Type="http://schemas.openxmlformats.org/officeDocument/2006/relationships/oleObject" Target="../embeddings/oleObject13.bin"/><Relationship Id="rId10" Type="http://schemas.openxmlformats.org/officeDocument/2006/relationships/oleObject" Target="../embeddings/oleObject18.bin"/><Relationship Id="rId4" Type="http://schemas.openxmlformats.org/officeDocument/2006/relationships/oleObject" Target="../embeddings/oleObject12.bin"/><Relationship Id="rId9" Type="http://schemas.openxmlformats.org/officeDocument/2006/relationships/oleObject" Target="../embeddings/oleObject17.bin"/></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4.bin"/><Relationship Id="rId13" Type="http://schemas.openxmlformats.org/officeDocument/2006/relationships/oleObject" Target="../embeddings/oleObject29.bin"/><Relationship Id="rId3" Type="http://schemas.openxmlformats.org/officeDocument/2006/relationships/image" Target="../media/image36.png"/><Relationship Id="rId7" Type="http://schemas.openxmlformats.org/officeDocument/2006/relationships/oleObject" Target="../embeddings/oleObject23.bin"/><Relationship Id="rId12" Type="http://schemas.openxmlformats.org/officeDocument/2006/relationships/oleObject" Target="../embeddings/oleObject28.bin"/><Relationship Id="rId2" Type="http://schemas.openxmlformats.org/officeDocument/2006/relationships/slideLayout" Target="../slideLayouts/slideLayout2.xml"/><Relationship Id="rId16" Type="http://schemas.openxmlformats.org/officeDocument/2006/relationships/hyperlink" Target="https://www.wepal.net/library/?app=content.list&amp;level=10&amp;semester=1&amp;subject=2&amp;type=2&amp;submit=submit" TargetMode="External"/><Relationship Id="rId1" Type="http://schemas.openxmlformats.org/officeDocument/2006/relationships/vmlDrawing" Target="../drawings/vmlDrawing5.vml"/><Relationship Id="rId6" Type="http://schemas.openxmlformats.org/officeDocument/2006/relationships/oleObject" Target="../embeddings/oleObject22.bin"/><Relationship Id="rId11" Type="http://schemas.openxmlformats.org/officeDocument/2006/relationships/oleObject" Target="../embeddings/oleObject27.bin"/><Relationship Id="rId5" Type="http://schemas.openxmlformats.org/officeDocument/2006/relationships/oleObject" Target="../embeddings/oleObject21.bin"/><Relationship Id="rId15" Type="http://schemas.openxmlformats.org/officeDocument/2006/relationships/oleObject" Target="../embeddings/oleObject31.bin"/><Relationship Id="rId10" Type="http://schemas.openxmlformats.org/officeDocument/2006/relationships/oleObject" Target="../embeddings/oleObject26.bin"/><Relationship Id="rId4" Type="http://schemas.openxmlformats.org/officeDocument/2006/relationships/oleObject" Target="../embeddings/oleObject20.bin"/><Relationship Id="rId9" Type="http://schemas.openxmlformats.org/officeDocument/2006/relationships/oleObject" Target="../embeddings/oleObject25.bin"/><Relationship Id="rId14" Type="http://schemas.openxmlformats.org/officeDocument/2006/relationships/oleObject" Target="../embeddings/oleObject30.bin"/></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37.bin"/><Relationship Id="rId13" Type="http://schemas.openxmlformats.org/officeDocument/2006/relationships/oleObject" Target="../embeddings/oleObject42.bin"/><Relationship Id="rId18" Type="http://schemas.openxmlformats.org/officeDocument/2006/relationships/oleObject" Target="../embeddings/oleObject47.bin"/><Relationship Id="rId26" Type="http://schemas.openxmlformats.org/officeDocument/2006/relationships/oleObject" Target="../embeddings/oleObject52.bin"/><Relationship Id="rId3" Type="http://schemas.openxmlformats.org/officeDocument/2006/relationships/oleObject" Target="../embeddings/oleObject32.bin"/><Relationship Id="rId21" Type="http://schemas.openxmlformats.org/officeDocument/2006/relationships/oleObject" Target="../embeddings/oleObject50.bin"/><Relationship Id="rId7" Type="http://schemas.openxmlformats.org/officeDocument/2006/relationships/oleObject" Target="../embeddings/oleObject36.bin"/><Relationship Id="rId12" Type="http://schemas.openxmlformats.org/officeDocument/2006/relationships/oleObject" Target="../embeddings/oleObject41.bin"/><Relationship Id="rId17" Type="http://schemas.openxmlformats.org/officeDocument/2006/relationships/oleObject" Target="../embeddings/oleObject46.bin"/><Relationship Id="rId25" Type="http://schemas.openxmlformats.org/officeDocument/2006/relationships/image" Target="../media/image46.png"/><Relationship Id="rId2" Type="http://schemas.openxmlformats.org/officeDocument/2006/relationships/slideLayout" Target="../slideLayouts/slideLayout2.xml"/><Relationship Id="rId16" Type="http://schemas.openxmlformats.org/officeDocument/2006/relationships/oleObject" Target="../embeddings/oleObject45.bin"/><Relationship Id="rId20" Type="http://schemas.openxmlformats.org/officeDocument/2006/relationships/oleObject" Target="../embeddings/oleObject49.bin"/><Relationship Id="rId1" Type="http://schemas.openxmlformats.org/officeDocument/2006/relationships/vmlDrawing" Target="../drawings/vmlDrawing6.vml"/><Relationship Id="rId6" Type="http://schemas.openxmlformats.org/officeDocument/2006/relationships/oleObject" Target="../embeddings/oleObject35.bin"/><Relationship Id="rId11" Type="http://schemas.openxmlformats.org/officeDocument/2006/relationships/oleObject" Target="../embeddings/oleObject40.bin"/><Relationship Id="rId24" Type="http://schemas.openxmlformats.org/officeDocument/2006/relationships/oleObject" Target="../embeddings/oleObject51.bin"/><Relationship Id="rId5" Type="http://schemas.openxmlformats.org/officeDocument/2006/relationships/oleObject" Target="../embeddings/oleObject34.bin"/><Relationship Id="rId15" Type="http://schemas.openxmlformats.org/officeDocument/2006/relationships/oleObject" Target="../embeddings/oleObject44.bin"/><Relationship Id="rId23" Type="http://schemas.openxmlformats.org/officeDocument/2006/relationships/image" Target="../media/image45.png"/><Relationship Id="rId28" Type="http://schemas.openxmlformats.org/officeDocument/2006/relationships/oleObject" Target="../embeddings/oleObject54.bin"/><Relationship Id="rId10" Type="http://schemas.openxmlformats.org/officeDocument/2006/relationships/oleObject" Target="../embeddings/oleObject39.bin"/><Relationship Id="rId19" Type="http://schemas.openxmlformats.org/officeDocument/2006/relationships/oleObject" Target="../embeddings/oleObject48.bin"/><Relationship Id="rId4" Type="http://schemas.openxmlformats.org/officeDocument/2006/relationships/oleObject" Target="../embeddings/oleObject33.bin"/><Relationship Id="rId9" Type="http://schemas.openxmlformats.org/officeDocument/2006/relationships/oleObject" Target="../embeddings/oleObject38.bin"/><Relationship Id="rId14" Type="http://schemas.openxmlformats.org/officeDocument/2006/relationships/oleObject" Target="../embeddings/oleObject43.bin"/><Relationship Id="rId22" Type="http://schemas.openxmlformats.org/officeDocument/2006/relationships/image" Target="../media/image44.png"/><Relationship Id="rId27" Type="http://schemas.openxmlformats.org/officeDocument/2006/relationships/oleObject" Target="../embeddings/oleObject53.bin"/></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59.bin"/><Relationship Id="rId13" Type="http://schemas.openxmlformats.org/officeDocument/2006/relationships/oleObject" Target="../embeddings/oleObject64.bin"/><Relationship Id="rId18" Type="http://schemas.openxmlformats.org/officeDocument/2006/relationships/oleObject" Target="../embeddings/oleObject69.bin"/><Relationship Id="rId26" Type="http://schemas.openxmlformats.org/officeDocument/2006/relationships/oleObject" Target="../embeddings/oleObject77.bin"/><Relationship Id="rId3" Type="http://schemas.openxmlformats.org/officeDocument/2006/relationships/image" Target="../media/image65.png"/><Relationship Id="rId21" Type="http://schemas.openxmlformats.org/officeDocument/2006/relationships/oleObject" Target="../embeddings/oleObject72.bin"/><Relationship Id="rId34" Type="http://schemas.openxmlformats.org/officeDocument/2006/relationships/oleObject" Target="../embeddings/oleObject85.bin"/><Relationship Id="rId7" Type="http://schemas.openxmlformats.org/officeDocument/2006/relationships/oleObject" Target="../embeddings/oleObject58.bin"/><Relationship Id="rId12" Type="http://schemas.openxmlformats.org/officeDocument/2006/relationships/oleObject" Target="../embeddings/oleObject63.bin"/><Relationship Id="rId17" Type="http://schemas.openxmlformats.org/officeDocument/2006/relationships/oleObject" Target="../embeddings/oleObject68.bin"/><Relationship Id="rId25" Type="http://schemas.openxmlformats.org/officeDocument/2006/relationships/oleObject" Target="../embeddings/oleObject76.bin"/><Relationship Id="rId33" Type="http://schemas.openxmlformats.org/officeDocument/2006/relationships/oleObject" Target="../embeddings/oleObject84.bin"/><Relationship Id="rId38" Type="http://schemas.openxmlformats.org/officeDocument/2006/relationships/oleObject" Target="../embeddings/oleObject89.bin"/><Relationship Id="rId2" Type="http://schemas.openxmlformats.org/officeDocument/2006/relationships/slideLayout" Target="../slideLayouts/slideLayout2.xml"/><Relationship Id="rId16" Type="http://schemas.openxmlformats.org/officeDocument/2006/relationships/oleObject" Target="../embeddings/oleObject67.bin"/><Relationship Id="rId20" Type="http://schemas.openxmlformats.org/officeDocument/2006/relationships/oleObject" Target="../embeddings/oleObject71.bin"/><Relationship Id="rId29" Type="http://schemas.openxmlformats.org/officeDocument/2006/relationships/oleObject" Target="../embeddings/oleObject80.bin"/><Relationship Id="rId1" Type="http://schemas.openxmlformats.org/officeDocument/2006/relationships/vmlDrawing" Target="../drawings/vmlDrawing7.vml"/><Relationship Id="rId6" Type="http://schemas.openxmlformats.org/officeDocument/2006/relationships/oleObject" Target="../embeddings/oleObject57.bin"/><Relationship Id="rId11" Type="http://schemas.openxmlformats.org/officeDocument/2006/relationships/oleObject" Target="../embeddings/oleObject62.bin"/><Relationship Id="rId24" Type="http://schemas.openxmlformats.org/officeDocument/2006/relationships/oleObject" Target="../embeddings/oleObject75.bin"/><Relationship Id="rId32" Type="http://schemas.openxmlformats.org/officeDocument/2006/relationships/oleObject" Target="../embeddings/oleObject83.bin"/><Relationship Id="rId37" Type="http://schemas.openxmlformats.org/officeDocument/2006/relationships/oleObject" Target="../embeddings/oleObject88.bin"/><Relationship Id="rId5" Type="http://schemas.openxmlformats.org/officeDocument/2006/relationships/oleObject" Target="../embeddings/oleObject56.bin"/><Relationship Id="rId15" Type="http://schemas.openxmlformats.org/officeDocument/2006/relationships/oleObject" Target="../embeddings/oleObject66.bin"/><Relationship Id="rId23" Type="http://schemas.openxmlformats.org/officeDocument/2006/relationships/oleObject" Target="../embeddings/oleObject74.bin"/><Relationship Id="rId28" Type="http://schemas.openxmlformats.org/officeDocument/2006/relationships/oleObject" Target="../embeddings/oleObject79.bin"/><Relationship Id="rId36" Type="http://schemas.openxmlformats.org/officeDocument/2006/relationships/oleObject" Target="../embeddings/oleObject87.bin"/><Relationship Id="rId10" Type="http://schemas.openxmlformats.org/officeDocument/2006/relationships/oleObject" Target="../embeddings/oleObject61.bin"/><Relationship Id="rId19" Type="http://schemas.openxmlformats.org/officeDocument/2006/relationships/oleObject" Target="../embeddings/oleObject70.bin"/><Relationship Id="rId31" Type="http://schemas.openxmlformats.org/officeDocument/2006/relationships/oleObject" Target="../embeddings/oleObject82.bin"/><Relationship Id="rId4" Type="http://schemas.openxmlformats.org/officeDocument/2006/relationships/oleObject" Target="../embeddings/oleObject55.bin"/><Relationship Id="rId9" Type="http://schemas.openxmlformats.org/officeDocument/2006/relationships/oleObject" Target="../embeddings/oleObject60.bin"/><Relationship Id="rId14" Type="http://schemas.openxmlformats.org/officeDocument/2006/relationships/oleObject" Target="../embeddings/oleObject65.bin"/><Relationship Id="rId22" Type="http://schemas.openxmlformats.org/officeDocument/2006/relationships/oleObject" Target="../embeddings/oleObject73.bin"/><Relationship Id="rId27" Type="http://schemas.openxmlformats.org/officeDocument/2006/relationships/oleObject" Target="../embeddings/oleObject78.bin"/><Relationship Id="rId30" Type="http://schemas.openxmlformats.org/officeDocument/2006/relationships/oleObject" Target="../embeddings/oleObject81.bin"/><Relationship Id="rId35" Type="http://schemas.openxmlformats.org/officeDocument/2006/relationships/oleObject" Target="../embeddings/oleObject86.bin"/></Relationships>
</file>

<file path=ppt/slides/_rels/slide1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wepal.net/library/?app=content.list&amp;level=10&amp;semester=1&amp;subject=2&amp;type=2&amp;submit=submit"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755576" y="1670943"/>
            <a:ext cx="7772400" cy="1470025"/>
          </a:xfrm>
        </p:spPr>
        <p:txBody>
          <a:bodyPr>
            <a:normAutofit fontScale="90000"/>
          </a:bodyPr>
          <a:lstStyle/>
          <a:p>
            <a:pPr algn="ctr"/>
            <a:r>
              <a:rPr lang="ar-SA" u="sng" dirty="0" smtClean="0">
                <a:solidFill>
                  <a:schemeClr val="bg2">
                    <a:lumMod val="25000"/>
                  </a:schemeClr>
                </a:solidFill>
              </a:rPr>
              <a:t>الارتباط الخطي</a:t>
            </a:r>
            <a:br>
              <a:rPr lang="ar-SA" u="sng" dirty="0" smtClean="0">
                <a:solidFill>
                  <a:schemeClr val="bg2">
                    <a:lumMod val="25000"/>
                  </a:schemeClr>
                </a:solidFill>
              </a:rPr>
            </a:br>
            <a:r>
              <a:rPr lang="ar-SA" u="sng" dirty="0" smtClean="0">
                <a:solidFill>
                  <a:schemeClr val="bg2">
                    <a:lumMod val="25000"/>
                  </a:schemeClr>
                </a:solidFill>
              </a:rPr>
              <a:t>ومعامل ارتباط بيرسون</a:t>
            </a:r>
            <a:endParaRPr lang="ar-SA" u="sng" dirty="0">
              <a:solidFill>
                <a:schemeClr val="bg2">
                  <a:lumMod val="25000"/>
                </a:schemeClr>
              </a:solidFill>
            </a:endParaRPr>
          </a:p>
        </p:txBody>
      </p:sp>
      <p:sp>
        <p:nvSpPr>
          <p:cNvPr id="3" name="عنوان فرعي 2"/>
          <p:cNvSpPr>
            <a:spLocks noGrp="1"/>
          </p:cNvSpPr>
          <p:nvPr>
            <p:ph type="subTitle" idx="1"/>
          </p:nvPr>
        </p:nvSpPr>
        <p:spPr>
          <a:xfrm>
            <a:off x="1369368" y="3356992"/>
            <a:ext cx="6400800" cy="1152128"/>
          </a:xfrm>
        </p:spPr>
        <p:txBody>
          <a:bodyPr>
            <a:normAutofit/>
          </a:bodyPr>
          <a:lstStyle/>
          <a:p>
            <a:pPr algn="ctr"/>
            <a:r>
              <a:rPr lang="ar-SA" sz="3200" b="1" dirty="0" smtClean="0">
                <a:solidFill>
                  <a:srgbClr val="FF0000"/>
                </a:solidFill>
              </a:rPr>
              <a:t>الصف العاشر الاساسي</a:t>
            </a:r>
          </a:p>
        </p:txBody>
      </p:sp>
      <p:sp>
        <p:nvSpPr>
          <p:cNvPr id="4" name="عنوان 1"/>
          <p:cNvSpPr txBox="1">
            <a:spLocks/>
          </p:cNvSpPr>
          <p:nvPr/>
        </p:nvSpPr>
        <p:spPr>
          <a:xfrm>
            <a:off x="885574" y="188640"/>
            <a:ext cx="7772400" cy="1470025"/>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ar-SA" sz="5400" b="1" dirty="0" smtClean="0">
                <a:solidFill>
                  <a:srgbClr val="FF0000"/>
                </a:solidFill>
              </a:rPr>
              <a:t>مدرسة الكندي الثانوية</a:t>
            </a:r>
            <a:endParaRPr lang="ar-SA" sz="5400" b="1" dirty="0">
              <a:solidFill>
                <a:srgbClr val="FF0000"/>
              </a:solidFill>
            </a:endParaRPr>
          </a:p>
        </p:txBody>
      </p:sp>
      <p:sp>
        <p:nvSpPr>
          <p:cNvPr id="5" name="عنوان 1"/>
          <p:cNvSpPr txBox="1">
            <a:spLocks/>
          </p:cNvSpPr>
          <p:nvPr/>
        </p:nvSpPr>
        <p:spPr>
          <a:xfrm>
            <a:off x="683568" y="4077072"/>
            <a:ext cx="7772400" cy="1470025"/>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ar-SA" b="1" dirty="0" smtClean="0">
                <a:solidFill>
                  <a:srgbClr val="002060"/>
                </a:solidFill>
              </a:rPr>
              <a:t>المعلمان </a:t>
            </a:r>
          </a:p>
          <a:p>
            <a:r>
              <a:rPr lang="ar-SA" b="1" dirty="0" smtClean="0">
                <a:solidFill>
                  <a:srgbClr val="002060"/>
                </a:solidFill>
              </a:rPr>
              <a:t>أشرف </a:t>
            </a:r>
            <a:r>
              <a:rPr lang="ar-SA" b="1" dirty="0" err="1" smtClean="0">
                <a:solidFill>
                  <a:srgbClr val="002060"/>
                </a:solidFill>
              </a:rPr>
              <a:t>نفيعات</a:t>
            </a:r>
            <a:r>
              <a:rPr lang="ar-SA" b="1" dirty="0" smtClean="0">
                <a:solidFill>
                  <a:srgbClr val="002060"/>
                </a:solidFill>
              </a:rPr>
              <a:t> &amp; أيمن الصالحي</a:t>
            </a:r>
            <a:endParaRPr lang="ar-SA" b="1" dirty="0">
              <a:solidFill>
                <a:srgbClr val="002060"/>
              </a:solidFill>
            </a:endParaRPr>
          </a:p>
        </p:txBody>
      </p:sp>
      <p:sp>
        <p:nvSpPr>
          <p:cNvPr id="6" name="عنوان 1"/>
          <p:cNvSpPr txBox="1">
            <a:spLocks/>
          </p:cNvSpPr>
          <p:nvPr/>
        </p:nvSpPr>
        <p:spPr>
          <a:xfrm>
            <a:off x="835968" y="5445224"/>
            <a:ext cx="7772400" cy="1008112"/>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r>
              <a:rPr lang="ar-SA" b="1" dirty="0" smtClean="0">
                <a:solidFill>
                  <a:srgbClr val="FF0000"/>
                </a:solidFill>
              </a:rPr>
              <a:t>مدير المدرسة :عصام دبابسة</a:t>
            </a:r>
            <a:endParaRPr lang="ar-SA" b="1" dirty="0">
              <a:solidFill>
                <a:srgbClr val="FF0000"/>
              </a:solidFill>
            </a:endParaRPr>
          </a:p>
        </p:txBody>
      </p:sp>
    </p:spTree>
    <p:extLst>
      <p:ext uri="{BB962C8B-B14F-4D97-AF65-F5344CB8AC3E}">
        <p14:creationId xmlns="" xmlns:p14="http://schemas.microsoft.com/office/powerpoint/2010/main" val="159091876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80">
                                          <p:stCondLst>
                                            <p:cond delay="0"/>
                                          </p:stCondLst>
                                        </p:cTn>
                                        <p:tgtEl>
                                          <p:spTgt spid="2"/>
                                        </p:tgtEl>
                                      </p:cBhvr>
                                    </p:animEffect>
                                    <p:anim calcmode="lin" valueType="num">
                                      <p:cBhvr>
                                        <p:cTn id="1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9" dur="26">
                                          <p:stCondLst>
                                            <p:cond delay="650"/>
                                          </p:stCondLst>
                                        </p:cTn>
                                        <p:tgtEl>
                                          <p:spTgt spid="2"/>
                                        </p:tgtEl>
                                      </p:cBhvr>
                                      <p:to x="100000" y="60000"/>
                                    </p:animScale>
                                    <p:animScale>
                                      <p:cBhvr>
                                        <p:cTn id="20" dur="166" decel="50000">
                                          <p:stCondLst>
                                            <p:cond delay="676"/>
                                          </p:stCondLst>
                                        </p:cTn>
                                        <p:tgtEl>
                                          <p:spTgt spid="2"/>
                                        </p:tgtEl>
                                      </p:cBhvr>
                                      <p:to x="100000" y="100000"/>
                                    </p:animScale>
                                    <p:animScale>
                                      <p:cBhvr>
                                        <p:cTn id="21" dur="26">
                                          <p:stCondLst>
                                            <p:cond delay="1312"/>
                                          </p:stCondLst>
                                        </p:cTn>
                                        <p:tgtEl>
                                          <p:spTgt spid="2"/>
                                        </p:tgtEl>
                                      </p:cBhvr>
                                      <p:to x="100000" y="80000"/>
                                    </p:animScale>
                                    <p:animScale>
                                      <p:cBhvr>
                                        <p:cTn id="22" dur="166" decel="50000">
                                          <p:stCondLst>
                                            <p:cond delay="1338"/>
                                          </p:stCondLst>
                                        </p:cTn>
                                        <p:tgtEl>
                                          <p:spTgt spid="2"/>
                                        </p:tgtEl>
                                      </p:cBhvr>
                                      <p:to x="100000" y="100000"/>
                                    </p:animScale>
                                    <p:animScale>
                                      <p:cBhvr>
                                        <p:cTn id="23" dur="26">
                                          <p:stCondLst>
                                            <p:cond delay="1642"/>
                                          </p:stCondLst>
                                        </p:cTn>
                                        <p:tgtEl>
                                          <p:spTgt spid="2"/>
                                        </p:tgtEl>
                                      </p:cBhvr>
                                      <p:to x="100000" y="90000"/>
                                    </p:animScale>
                                    <p:animScale>
                                      <p:cBhvr>
                                        <p:cTn id="24" dur="166" decel="50000">
                                          <p:stCondLst>
                                            <p:cond delay="1668"/>
                                          </p:stCondLst>
                                        </p:cTn>
                                        <p:tgtEl>
                                          <p:spTgt spid="2"/>
                                        </p:tgtEl>
                                      </p:cBhvr>
                                      <p:to x="100000" y="100000"/>
                                    </p:animScale>
                                    <p:animScale>
                                      <p:cBhvr>
                                        <p:cTn id="25" dur="26">
                                          <p:stCondLst>
                                            <p:cond delay="1808"/>
                                          </p:stCondLst>
                                        </p:cTn>
                                        <p:tgtEl>
                                          <p:spTgt spid="2"/>
                                        </p:tgtEl>
                                      </p:cBhvr>
                                      <p:to x="100000" y="95000"/>
                                    </p:animScale>
                                    <p:animScale>
                                      <p:cBhvr>
                                        <p:cTn id="26" dur="166" decel="50000">
                                          <p:stCondLst>
                                            <p:cond delay="1834"/>
                                          </p:stCondLst>
                                        </p:cTn>
                                        <p:tgtEl>
                                          <p:spTgt spid="2"/>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fade">
                                      <p:cBhvr>
                                        <p:cTn id="31" dur="2000"/>
                                        <p:tgtEl>
                                          <p:spTgt spid="3">
                                            <p:txEl>
                                              <p:pRg st="0" end="0"/>
                                            </p:txEl>
                                          </p:spTgt>
                                        </p:tgtEl>
                                      </p:cBhvr>
                                    </p:animEffect>
                                    <p:anim calcmode="lin" valueType="num">
                                      <p:cBhvr>
                                        <p:cTn id="32"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down)">
                                      <p:cBhvr>
                                        <p:cTn id="38" dur="580">
                                          <p:stCondLst>
                                            <p:cond delay="0"/>
                                          </p:stCondLst>
                                        </p:cTn>
                                        <p:tgtEl>
                                          <p:spTgt spid="5"/>
                                        </p:tgtEl>
                                      </p:cBhvr>
                                    </p:animEffect>
                                    <p:anim calcmode="lin" valueType="num">
                                      <p:cBhvr>
                                        <p:cTn id="3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4" dur="26">
                                          <p:stCondLst>
                                            <p:cond delay="650"/>
                                          </p:stCondLst>
                                        </p:cTn>
                                        <p:tgtEl>
                                          <p:spTgt spid="5"/>
                                        </p:tgtEl>
                                      </p:cBhvr>
                                      <p:to x="100000" y="60000"/>
                                    </p:animScale>
                                    <p:animScale>
                                      <p:cBhvr>
                                        <p:cTn id="45" dur="166" decel="50000">
                                          <p:stCondLst>
                                            <p:cond delay="676"/>
                                          </p:stCondLst>
                                        </p:cTn>
                                        <p:tgtEl>
                                          <p:spTgt spid="5"/>
                                        </p:tgtEl>
                                      </p:cBhvr>
                                      <p:to x="100000" y="100000"/>
                                    </p:animScale>
                                    <p:animScale>
                                      <p:cBhvr>
                                        <p:cTn id="46" dur="26">
                                          <p:stCondLst>
                                            <p:cond delay="1312"/>
                                          </p:stCondLst>
                                        </p:cTn>
                                        <p:tgtEl>
                                          <p:spTgt spid="5"/>
                                        </p:tgtEl>
                                      </p:cBhvr>
                                      <p:to x="100000" y="80000"/>
                                    </p:animScale>
                                    <p:animScale>
                                      <p:cBhvr>
                                        <p:cTn id="47" dur="166" decel="50000">
                                          <p:stCondLst>
                                            <p:cond delay="1338"/>
                                          </p:stCondLst>
                                        </p:cTn>
                                        <p:tgtEl>
                                          <p:spTgt spid="5"/>
                                        </p:tgtEl>
                                      </p:cBhvr>
                                      <p:to x="100000" y="100000"/>
                                    </p:animScale>
                                    <p:animScale>
                                      <p:cBhvr>
                                        <p:cTn id="48" dur="26">
                                          <p:stCondLst>
                                            <p:cond delay="1642"/>
                                          </p:stCondLst>
                                        </p:cTn>
                                        <p:tgtEl>
                                          <p:spTgt spid="5"/>
                                        </p:tgtEl>
                                      </p:cBhvr>
                                      <p:to x="100000" y="90000"/>
                                    </p:animScale>
                                    <p:animScale>
                                      <p:cBhvr>
                                        <p:cTn id="49" dur="166" decel="50000">
                                          <p:stCondLst>
                                            <p:cond delay="1668"/>
                                          </p:stCondLst>
                                        </p:cTn>
                                        <p:tgtEl>
                                          <p:spTgt spid="5"/>
                                        </p:tgtEl>
                                      </p:cBhvr>
                                      <p:to x="100000" y="100000"/>
                                    </p:animScale>
                                    <p:animScale>
                                      <p:cBhvr>
                                        <p:cTn id="50" dur="26">
                                          <p:stCondLst>
                                            <p:cond delay="1808"/>
                                          </p:stCondLst>
                                        </p:cTn>
                                        <p:tgtEl>
                                          <p:spTgt spid="5"/>
                                        </p:tgtEl>
                                      </p:cBhvr>
                                      <p:to x="100000" y="95000"/>
                                    </p:animScale>
                                    <p:animScale>
                                      <p:cBhvr>
                                        <p:cTn id="51" dur="166" decel="50000">
                                          <p:stCondLst>
                                            <p:cond delay="1834"/>
                                          </p:stCondLst>
                                        </p:cTn>
                                        <p:tgtEl>
                                          <p:spTgt spid="5"/>
                                        </p:tgtEl>
                                      </p:cBhvr>
                                      <p:to x="100000" y="100000"/>
                                    </p:animScale>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down)">
                                      <p:cBhvr>
                                        <p:cTn id="56" dur="580">
                                          <p:stCondLst>
                                            <p:cond delay="0"/>
                                          </p:stCondLst>
                                        </p:cTn>
                                        <p:tgtEl>
                                          <p:spTgt spid="6"/>
                                        </p:tgtEl>
                                      </p:cBhvr>
                                    </p:animEffect>
                                    <p:anim calcmode="lin" valueType="num">
                                      <p:cBhvr>
                                        <p:cTn id="57"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2" dur="26">
                                          <p:stCondLst>
                                            <p:cond delay="650"/>
                                          </p:stCondLst>
                                        </p:cTn>
                                        <p:tgtEl>
                                          <p:spTgt spid="6"/>
                                        </p:tgtEl>
                                      </p:cBhvr>
                                      <p:to x="100000" y="60000"/>
                                    </p:animScale>
                                    <p:animScale>
                                      <p:cBhvr>
                                        <p:cTn id="63" dur="166" decel="50000">
                                          <p:stCondLst>
                                            <p:cond delay="676"/>
                                          </p:stCondLst>
                                        </p:cTn>
                                        <p:tgtEl>
                                          <p:spTgt spid="6"/>
                                        </p:tgtEl>
                                      </p:cBhvr>
                                      <p:to x="100000" y="100000"/>
                                    </p:animScale>
                                    <p:animScale>
                                      <p:cBhvr>
                                        <p:cTn id="64" dur="26">
                                          <p:stCondLst>
                                            <p:cond delay="1312"/>
                                          </p:stCondLst>
                                        </p:cTn>
                                        <p:tgtEl>
                                          <p:spTgt spid="6"/>
                                        </p:tgtEl>
                                      </p:cBhvr>
                                      <p:to x="100000" y="80000"/>
                                    </p:animScale>
                                    <p:animScale>
                                      <p:cBhvr>
                                        <p:cTn id="65" dur="166" decel="50000">
                                          <p:stCondLst>
                                            <p:cond delay="1338"/>
                                          </p:stCondLst>
                                        </p:cTn>
                                        <p:tgtEl>
                                          <p:spTgt spid="6"/>
                                        </p:tgtEl>
                                      </p:cBhvr>
                                      <p:to x="100000" y="100000"/>
                                    </p:animScale>
                                    <p:animScale>
                                      <p:cBhvr>
                                        <p:cTn id="66" dur="26">
                                          <p:stCondLst>
                                            <p:cond delay="1642"/>
                                          </p:stCondLst>
                                        </p:cTn>
                                        <p:tgtEl>
                                          <p:spTgt spid="6"/>
                                        </p:tgtEl>
                                      </p:cBhvr>
                                      <p:to x="100000" y="90000"/>
                                    </p:animScale>
                                    <p:animScale>
                                      <p:cBhvr>
                                        <p:cTn id="67" dur="166" decel="50000">
                                          <p:stCondLst>
                                            <p:cond delay="1668"/>
                                          </p:stCondLst>
                                        </p:cTn>
                                        <p:tgtEl>
                                          <p:spTgt spid="6"/>
                                        </p:tgtEl>
                                      </p:cBhvr>
                                      <p:to x="100000" y="100000"/>
                                    </p:animScale>
                                    <p:animScale>
                                      <p:cBhvr>
                                        <p:cTn id="68" dur="26">
                                          <p:stCondLst>
                                            <p:cond delay="1808"/>
                                          </p:stCondLst>
                                        </p:cTn>
                                        <p:tgtEl>
                                          <p:spTgt spid="6"/>
                                        </p:tgtEl>
                                      </p:cBhvr>
                                      <p:to x="100000" y="95000"/>
                                    </p:animScale>
                                    <p:animScale>
                                      <p:cBhvr>
                                        <p:cTn id="69"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تمرير أفقي 3"/>
          <p:cNvSpPr/>
          <p:nvPr/>
        </p:nvSpPr>
        <p:spPr>
          <a:xfrm>
            <a:off x="5724128" y="692696"/>
            <a:ext cx="2736304" cy="1080120"/>
          </a:xfrm>
          <a:prstGeom prst="horizont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solidFill>
                <a:schemeClr val="bg1"/>
              </a:solidFill>
            </a:endParaRPr>
          </a:p>
        </p:txBody>
      </p:sp>
      <p:sp>
        <p:nvSpPr>
          <p:cNvPr id="2" name="عنوان 1"/>
          <p:cNvSpPr>
            <a:spLocks noGrp="1"/>
          </p:cNvSpPr>
          <p:nvPr>
            <p:ph type="title"/>
          </p:nvPr>
        </p:nvSpPr>
        <p:spPr>
          <a:xfrm>
            <a:off x="6040194" y="642918"/>
            <a:ext cx="2746648" cy="866360"/>
          </a:xfrm>
        </p:spPr>
        <p:txBody>
          <a:bodyPr/>
          <a:lstStyle/>
          <a:p>
            <a:r>
              <a:rPr lang="ar-SA" b="1" dirty="0" smtClean="0">
                <a:solidFill>
                  <a:schemeClr val="tx1"/>
                </a:solidFill>
                <a:latin typeface="Aldhabi" pitchFamily="2" charset="-78"/>
                <a:cs typeface="Aldhabi" pitchFamily="2" charset="-78"/>
              </a:rPr>
              <a:t>اهداف الدرس</a:t>
            </a:r>
            <a:endParaRPr lang="ar-SA" b="1" dirty="0">
              <a:solidFill>
                <a:schemeClr val="tx1"/>
              </a:solidFill>
              <a:latin typeface="Aldhabi" pitchFamily="2" charset="-78"/>
              <a:cs typeface="Aldhabi" pitchFamily="2" charset="-78"/>
            </a:endParaRPr>
          </a:p>
        </p:txBody>
      </p:sp>
      <p:sp>
        <p:nvSpPr>
          <p:cNvPr id="3" name="عنصر نائب للمحتوى 2"/>
          <p:cNvSpPr>
            <a:spLocks noGrp="1"/>
          </p:cNvSpPr>
          <p:nvPr>
            <p:ph idx="1"/>
          </p:nvPr>
        </p:nvSpPr>
        <p:spPr>
          <a:xfrm>
            <a:off x="-180528" y="1988840"/>
            <a:ext cx="8949680" cy="2952328"/>
          </a:xfrm>
        </p:spPr>
        <p:txBody>
          <a:bodyPr>
            <a:noAutofit/>
          </a:bodyPr>
          <a:lstStyle/>
          <a:p>
            <a:r>
              <a:rPr lang="ar-SA" sz="4000" b="1" dirty="0" smtClean="0">
                <a:solidFill>
                  <a:schemeClr val="tx1">
                    <a:lumMod val="95000"/>
                    <a:lumOff val="5000"/>
                  </a:schemeClr>
                </a:solidFill>
                <a:latin typeface="Arabic Typesetting" pitchFamily="66" charset="-78"/>
                <a:cs typeface="Arabic Typesetting" pitchFamily="66" charset="-78"/>
              </a:rPr>
              <a:t>ان يتعرف الطالب الارتباط الخطي بين متغيرين</a:t>
            </a:r>
          </a:p>
          <a:p>
            <a:r>
              <a:rPr lang="ar-SA" sz="4000" b="1" dirty="0">
                <a:solidFill>
                  <a:schemeClr val="tx1">
                    <a:lumMod val="95000"/>
                    <a:lumOff val="5000"/>
                  </a:schemeClr>
                </a:solidFill>
                <a:latin typeface="Arabic Typesetting" pitchFamily="66" charset="-78"/>
                <a:cs typeface="Arabic Typesetting" pitchFamily="66" charset="-78"/>
              </a:rPr>
              <a:t>ان </a:t>
            </a:r>
            <a:r>
              <a:rPr lang="ar-SA" sz="4000" b="1" dirty="0" smtClean="0">
                <a:solidFill>
                  <a:schemeClr val="tx1">
                    <a:lumMod val="95000"/>
                    <a:lumOff val="5000"/>
                  </a:schemeClr>
                </a:solidFill>
                <a:latin typeface="Arabic Typesetting" pitchFamily="66" charset="-78"/>
                <a:cs typeface="Arabic Typesetting" pitchFamily="66" charset="-78"/>
              </a:rPr>
              <a:t>يمثل شكل الانتشار بين متغيرين  بيانيا</a:t>
            </a:r>
          </a:p>
          <a:p>
            <a:r>
              <a:rPr lang="ar-SA" sz="4000" b="1" dirty="0" smtClean="0">
                <a:solidFill>
                  <a:schemeClr val="tx1">
                    <a:lumMod val="95000"/>
                    <a:lumOff val="5000"/>
                  </a:schemeClr>
                </a:solidFill>
                <a:latin typeface="Arabic Typesetting" pitchFamily="66" charset="-78"/>
                <a:cs typeface="Arabic Typesetting" pitchFamily="66" charset="-78"/>
              </a:rPr>
              <a:t>ان يحدد نوع الارتباط الخطي (ايجابي /سلبي )</a:t>
            </a:r>
          </a:p>
          <a:p>
            <a:r>
              <a:rPr lang="ar-SA" sz="4000" b="1" dirty="0">
                <a:solidFill>
                  <a:schemeClr val="tx1">
                    <a:lumMod val="95000"/>
                    <a:lumOff val="5000"/>
                  </a:schemeClr>
                </a:solidFill>
                <a:latin typeface="Arabic Typesetting" pitchFamily="66" charset="-78"/>
                <a:cs typeface="Arabic Typesetting" pitchFamily="66" charset="-78"/>
              </a:rPr>
              <a:t>ان </a:t>
            </a:r>
            <a:r>
              <a:rPr lang="ar-SA" sz="4000" b="1" dirty="0" smtClean="0">
                <a:solidFill>
                  <a:schemeClr val="tx1">
                    <a:lumMod val="95000"/>
                    <a:lumOff val="5000"/>
                  </a:schemeClr>
                </a:solidFill>
                <a:latin typeface="Arabic Typesetting" pitchFamily="66" charset="-78"/>
                <a:cs typeface="Arabic Typesetting" pitchFamily="66" charset="-78"/>
              </a:rPr>
              <a:t>يتعرف معامل ارتباط بيرسون </a:t>
            </a:r>
            <a:endParaRPr lang="ar-SA" sz="4000" b="1" dirty="0">
              <a:solidFill>
                <a:schemeClr val="tx1">
                  <a:lumMod val="95000"/>
                  <a:lumOff val="5000"/>
                </a:schemeClr>
              </a:solidFill>
              <a:latin typeface="Arabic Typesetting" pitchFamily="66" charset="-78"/>
              <a:cs typeface="Arabic Typesetting" pitchFamily="66" charset="-78"/>
            </a:endParaRPr>
          </a:p>
          <a:p>
            <a:r>
              <a:rPr lang="ar-SA" sz="4000" b="1" dirty="0">
                <a:solidFill>
                  <a:schemeClr val="tx1">
                    <a:lumMod val="95000"/>
                    <a:lumOff val="5000"/>
                  </a:schemeClr>
                </a:solidFill>
                <a:latin typeface="Arabic Typesetting" pitchFamily="66" charset="-78"/>
                <a:cs typeface="Arabic Typesetting" pitchFamily="66" charset="-78"/>
              </a:rPr>
              <a:t>ان </a:t>
            </a:r>
            <a:r>
              <a:rPr lang="ar-SA" sz="4000" b="1" dirty="0" smtClean="0">
                <a:solidFill>
                  <a:schemeClr val="tx1">
                    <a:lumMod val="95000"/>
                    <a:lumOff val="5000"/>
                  </a:schemeClr>
                </a:solidFill>
                <a:latin typeface="Arabic Typesetting" pitchFamily="66" charset="-78"/>
                <a:cs typeface="Arabic Typesetting" pitchFamily="66" charset="-78"/>
              </a:rPr>
              <a:t>يجد الطالب معامل ارتباط بيرسون بين متغيرين</a:t>
            </a:r>
          </a:p>
          <a:p>
            <a:endParaRPr lang="ar-SA" sz="4000" b="1" dirty="0" smtClean="0">
              <a:solidFill>
                <a:schemeClr val="tx1">
                  <a:lumMod val="95000"/>
                  <a:lumOff val="5000"/>
                </a:schemeClr>
              </a:solidFill>
              <a:latin typeface="Arabic Typesetting" pitchFamily="66" charset="-78"/>
              <a:cs typeface="Arabic Typesetting" pitchFamily="66" charset="-78"/>
            </a:endParaRPr>
          </a:p>
          <a:p>
            <a:pPr marL="0" indent="0">
              <a:buNone/>
            </a:pPr>
            <a:endParaRPr lang="ar-SA" sz="4000" b="1" dirty="0">
              <a:solidFill>
                <a:schemeClr val="tx1">
                  <a:lumMod val="95000"/>
                  <a:lumOff val="5000"/>
                </a:schemeClr>
              </a:solidFill>
              <a:latin typeface="Arabic Typesetting" pitchFamily="66" charset="-78"/>
              <a:cs typeface="Arabic Typesetting" pitchFamily="66" charset="-78"/>
            </a:endParaRPr>
          </a:p>
          <a:p>
            <a:pPr marL="0" indent="0">
              <a:buNone/>
            </a:pPr>
            <a:endParaRPr lang="ar-SA" sz="4000" b="1" dirty="0">
              <a:solidFill>
                <a:schemeClr val="tx1">
                  <a:lumMod val="95000"/>
                  <a:lumOff val="5000"/>
                </a:schemeClr>
              </a:solidFill>
              <a:latin typeface="Arabic Typesetting" pitchFamily="66" charset="-78"/>
              <a:cs typeface="Arabic Typesetting" pitchFamily="66" charset="-78"/>
            </a:endParaRPr>
          </a:p>
        </p:txBody>
      </p:sp>
      <p:sp>
        <p:nvSpPr>
          <p:cNvPr id="5" name="مربع نص 4">
            <a:hlinkClick r:id="rId2"/>
          </p:cNvPr>
          <p:cNvSpPr txBox="1"/>
          <p:nvPr/>
        </p:nvSpPr>
        <p:spPr>
          <a:xfrm>
            <a:off x="7215206" y="1473773"/>
            <a:ext cx="1194558" cy="169277"/>
          </a:xfrm>
          <a:prstGeom prst="rect">
            <a:avLst/>
          </a:prstGeom>
          <a:noFill/>
        </p:spPr>
        <p:txBody>
          <a:bodyPr wrap="none" rtlCol="1">
            <a:spAutoFit/>
          </a:bodyPr>
          <a:lstStyle/>
          <a:p>
            <a:r>
              <a:rPr lang="ar-SA" sz="500" dirty="0" smtClean="0">
                <a:hlinkClick r:id="rId2"/>
              </a:rPr>
              <a:t>امتحانات الصف العاشر – رياضيات الفصل الأول</a:t>
            </a:r>
            <a:endParaRPr lang="ar-SA" sz="500" dirty="0"/>
          </a:p>
        </p:txBody>
      </p:sp>
    </p:spTree>
    <p:extLst>
      <p:ext uri="{BB962C8B-B14F-4D97-AF65-F5344CB8AC3E}">
        <p14:creationId xmlns="" xmlns:p14="http://schemas.microsoft.com/office/powerpoint/2010/main" val="3699043792"/>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4" dur="5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خطط انسيابي: متعدد المستندات 5"/>
          <p:cNvSpPr/>
          <p:nvPr/>
        </p:nvSpPr>
        <p:spPr>
          <a:xfrm>
            <a:off x="7668344" y="1124744"/>
            <a:ext cx="1296144" cy="576064"/>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latin typeface="Arial" pitchFamily="34" charset="0"/>
              <a:cs typeface="Arial" pitchFamily="34" charset="0"/>
            </a:endParaRPr>
          </a:p>
        </p:txBody>
      </p:sp>
      <p:sp>
        <p:nvSpPr>
          <p:cNvPr id="15" name="مستطيل 14"/>
          <p:cNvSpPr/>
          <p:nvPr/>
        </p:nvSpPr>
        <p:spPr>
          <a:xfrm>
            <a:off x="323528" y="116632"/>
            <a:ext cx="8352928" cy="864096"/>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latin typeface="Arial" pitchFamily="34" charset="0"/>
              <a:cs typeface="Arial" pitchFamily="34" charset="0"/>
            </a:endParaRPr>
          </a:p>
        </p:txBody>
      </p:sp>
      <p:sp>
        <p:nvSpPr>
          <p:cNvPr id="2" name="عنوان 1"/>
          <p:cNvSpPr>
            <a:spLocks noGrp="1"/>
          </p:cNvSpPr>
          <p:nvPr>
            <p:ph type="title"/>
          </p:nvPr>
        </p:nvSpPr>
        <p:spPr>
          <a:xfrm>
            <a:off x="457200" y="-171400"/>
            <a:ext cx="8229600" cy="1143000"/>
          </a:xfrm>
        </p:spPr>
        <p:txBody>
          <a:bodyPr>
            <a:normAutofit/>
          </a:bodyPr>
          <a:lstStyle/>
          <a:p>
            <a:pPr marL="0" indent="0" algn="ctr">
              <a:buNone/>
            </a:pPr>
            <a:r>
              <a:rPr lang="ar-SA" dirty="0" smtClean="0">
                <a:solidFill>
                  <a:schemeClr val="bg1"/>
                </a:solidFill>
                <a:latin typeface="Arial" pitchFamily="34" charset="0"/>
                <a:cs typeface="Arial" pitchFamily="34" charset="0"/>
              </a:rPr>
              <a:t>الارتباط الخطي</a:t>
            </a:r>
            <a:endParaRPr lang="ar-SA" dirty="0">
              <a:solidFill>
                <a:schemeClr val="bg1"/>
              </a:solidFill>
              <a:latin typeface="Arial" pitchFamily="34" charset="0"/>
              <a:cs typeface="Arial" pitchFamily="34" charset="0"/>
            </a:endParaRPr>
          </a:p>
        </p:txBody>
      </p:sp>
      <p:sp>
        <p:nvSpPr>
          <p:cNvPr id="16" name="انفجار 1 15"/>
          <p:cNvSpPr/>
          <p:nvPr/>
        </p:nvSpPr>
        <p:spPr>
          <a:xfrm>
            <a:off x="7956376" y="1738104"/>
            <a:ext cx="1008112" cy="682784"/>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latin typeface="Arial" pitchFamily="34" charset="0"/>
              <a:cs typeface="Arial" pitchFamily="34" charset="0"/>
            </a:endParaRPr>
          </a:p>
        </p:txBody>
      </p:sp>
      <p:sp>
        <p:nvSpPr>
          <p:cNvPr id="17" name="عنصر نائب للمحتوى 2"/>
          <p:cNvSpPr txBox="1">
            <a:spLocks/>
          </p:cNvSpPr>
          <p:nvPr/>
        </p:nvSpPr>
        <p:spPr>
          <a:xfrm>
            <a:off x="7956376" y="1882338"/>
            <a:ext cx="819200" cy="538550"/>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solidFill>
                  <a:srgbClr val="FF0000"/>
                </a:solidFill>
                <a:latin typeface="Arial" pitchFamily="34" charset="0"/>
                <a:cs typeface="Arial" pitchFamily="34" charset="0"/>
              </a:rPr>
              <a:t>مثال1:</a:t>
            </a:r>
            <a:endParaRPr lang="ar-SA" dirty="0">
              <a:solidFill>
                <a:srgbClr val="FF0000"/>
              </a:solidFill>
              <a:latin typeface="Arial" pitchFamily="34" charset="0"/>
              <a:cs typeface="Arial" pitchFamily="34" charset="0"/>
            </a:endParaRPr>
          </a:p>
        </p:txBody>
      </p:sp>
      <p:sp>
        <p:nvSpPr>
          <p:cNvPr id="18" name="عنصر نائب للمحتوى 2"/>
          <p:cNvSpPr txBox="1">
            <a:spLocks/>
          </p:cNvSpPr>
          <p:nvPr/>
        </p:nvSpPr>
        <p:spPr>
          <a:xfrm>
            <a:off x="0" y="1916832"/>
            <a:ext cx="7871320" cy="1261432"/>
          </a:xfrm>
          <a:prstGeom prst="rect">
            <a:avLst/>
          </a:prstGeom>
        </p:spPr>
        <p:txBody>
          <a:bodyPr vert="horz">
            <a:no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sz="2400" dirty="0" smtClean="0">
                <a:latin typeface="Arial" pitchFamily="34" charset="0"/>
                <a:cs typeface="Arial" pitchFamily="34" charset="0"/>
              </a:rPr>
              <a:t>في دراسة قام بها معلمو الرياضيات في مدرسة الكندي الثانوية ،لمعرفة العلاقة بين علامات مبحثي الرياضيات والعلوم لمجموعة من طلبة الصف العاشر من شعب (1+2+3 ) ، وبعد الحصول على البيانات ووضعها في الجدول التالي:</a:t>
            </a:r>
            <a:endParaRPr lang="ar-SA" sz="2400" dirty="0">
              <a:latin typeface="Arial" pitchFamily="34" charset="0"/>
              <a:cs typeface="Arial" pitchFamily="34" charset="0"/>
            </a:endParaRPr>
          </a:p>
        </p:txBody>
      </p:sp>
      <p:sp>
        <p:nvSpPr>
          <p:cNvPr id="19" name="عنصر نائب للمحتوى 2"/>
          <p:cNvSpPr txBox="1">
            <a:spLocks/>
          </p:cNvSpPr>
          <p:nvPr/>
        </p:nvSpPr>
        <p:spPr>
          <a:xfrm>
            <a:off x="323528" y="1196752"/>
            <a:ext cx="6984776" cy="629424"/>
          </a:xfrm>
          <a:prstGeom prst="rect">
            <a:avLst/>
          </a:prstGeom>
        </p:spPr>
        <p:txBody>
          <a:bodyPr vert="horz">
            <a:no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sz="3200" dirty="0">
                <a:latin typeface="Arial" pitchFamily="34" charset="0"/>
                <a:cs typeface="Arial" pitchFamily="34" charset="0"/>
              </a:rPr>
              <a:t>  </a:t>
            </a:r>
            <a:r>
              <a:rPr lang="ar-SA" sz="3200" dirty="0" smtClean="0">
                <a:latin typeface="Arial" pitchFamily="34" charset="0"/>
                <a:cs typeface="Arial" pitchFamily="34" charset="0"/>
              </a:rPr>
              <a:t>الارتباط الخطي :هو علاقة خطية بين أي متغيرين</a:t>
            </a:r>
            <a:endParaRPr lang="ar-SA" sz="3200" dirty="0">
              <a:latin typeface="Arial" pitchFamily="34" charset="0"/>
              <a:cs typeface="Arial" pitchFamily="34" charset="0"/>
            </a:endParaRPr>
          </a:p>
        </p:txBody>
      </p:sp>
      <p:sp>
        <p:nvSpPr>
          <p:cNvPr id="20" name="عنصر نائب للمحتوى 2"/>
          <p:cNvSpPr txBox="1">
            <a:spLocks/>
          </p:cNvSpPr>
          <p:nvPr/>
        </p:nvSpPr>
        <p:spPr>
          <a:xfrm>
            <a:off x="7803976" y="1172758"/>
            <a:ext cx="971600"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solidFill>
                  <a:srgbClr val="FFFF00"/>
                </a:solidFill>
                <a:latin typeface="Arial" pitchFamily="34" charset="0"/>
                <a:cs typeface="Arial" pitchFamily="34" charset="0"/>
              </a:rPr>
              <a:t>تعريف</a:t>
            </a:r>
            <a:endParaRPr lang="ar-SA" dirty="0">
              <a:solidFill>
                <a:srgbClr val="FFFF00"/>
              </a:solidFill>
              <a:latin typeface="Arial" pitchFamily="34" charset="0"/>
              <a:cs typeface="Arial" pitchFamily="34" charset="0"/>
            </a:endParaRPr>
          </a:p>
        </p:txBody>
      </p:sp>
      <p:graphicFrame>
        <p:nvGraphicFramePr>
          <p:cNvPr id="7" name="جدول 6"/>
          <p:cNvGraphicFramePr>
            <a:graphicFrameLocks noGrp="1"/>
          </p:cNvGraphicFramePr>
          <p:nvPr>
            <p:extLst>
              <p:ext uri="{D42A27DB-BD31-4B8C-83A1-F6EECF244321}">
                <p14:modId xmlns="" xmlns:p14="http://schemas.microsoft.com/office/powerpoint/2010/main" val="2879130967"/>
              </p:ext>
            </p:extLst>
          </p:nvPr>
        </p:nvGraphicFramePr>
        <p:xfrm>
          <a:off x="139802" y="3356992"/>
          <a:ext cx="7314612" cy="1944216"/>
        </p:xfrm>
        <a:graphic>
          <a:graphicData uri="http://schemas.openxmlformats.org/drawingml/2006/table">
            <a:tbl>
              <a:tblPr rtl="1" firstRow="1" bandRow="1">
                <a:tableStyleId>{616DA210-FB5B-4158-B5E0-FEB733F419BA}</a:tableStyleId>
              </a:tblPr>
              <a:tblGrid>
                <a:gridCol w="1202820"/>
                <a:gridCol w="846082"/>
                <a:gridCol w="891570"/>
                <a:gridCol w="892696"/>
                <a:gridCol w="848588"/>
                <a:gridCol w="819562"/>
                <a:gridCol w="848590"/>
                <a:gridCol w="964704"/>
              </a:tblGrid>
              <a:tr h="648072">
                <a:tc>
                  <a:txBody>
                    <a:bodyPr/>
                    <a:lstStyle/>
                    <a:p>
                      <a:pPr rtl="1"/>
                      <a:endParaRPr lang="ar-SA" dirty="0"/>
                    </a:p>
                  </a:txBody>
                  <a:tcPr/>
                </a:tc>
                <a:tc>
                  <a:txBody>
                    <a:bodyPr/>
                    <a:lstStyle/>
                    <a:p>
                      <a:pPr rtl="1"/>
                      <a:endParaRPr lang="ar-SA"/>
                    </a:p>
                  </a:txBody>
                  <a:tcPr/>
                </a:tc>
                <a:tc>
                  <a:txBody>
                    <a:bodyPr/>
                    <a:lstStyle/>
                    <a:p>
                      <a:pPr rtl="1"/>
                      <a:endParaRPr lang="ar-SA"/>
                    </a:p>
                  </a:txBody>
                  <a:tcPr/>
                </a:tc>
                <a:tc>
                  <a:txBody>
                    <a:bodyPr/>
                    <a:lstStyle/>
                    <a:p>
                      <a:pPr rtl="1"/>
                      <a:endParaRPr lang="ar-SA"/>
                    </a:p>
                  </a:txBody>
                  <a:tcPr/>
                </a:tc>
                <a:tc>
                  <a:txBody>
                    <a:bodyPr/>
                    <a:lstStyle/>
                    <a:p>
                      <a:pPr rtl="1"/>
                      <a:endParaRPr lang="ar-SA"/>
                    </a:p>
                  </a:txBody>
                  <a:tcPr/>
                </a:tc>
                <a:tc>
                  <a:txBody>
                    <a:bodyPr/>
                    <a:lstStyle/>
                    <a:p>
                      <a:pPr rtl="1"/>
                      <a:endParaRPr lang="ar-SA"/>
                    </a:p>
                  </a:txBody>
                  <a:tcPr/>
                </a:tc>
                <a:tc>
                  <a:txBody>
                    <a:bodyPr/>
                    <a:lstStyle/>
                    <a:p>
                      <a:pPr rtl="1"/>
                      <a:endParaRPr lang="ar-SA"/>
                    </a:p>
                  </a:txBody>
                  <a:tcPr/>
                </a:tc>
                <a:tc>
                  <a:txBody>
                    <a:bodyPr/>
                    <a:lstStyle/>
                    <a:p>
                      <a:pPr rtl="1"/>
                      <a:endParaRPr lang="ar-SA" dirty="0"/>
                    </a:p>
                  </a:txBody>
                  <a:tcPr/>
                </a:tc>
              </a:tr>
              <a:tr h="648072">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r>
              <a:tr h="648072">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c>
                  <a:txBody>
                    <a:bodyPr/>
                    <a:lstStyle/>
                    <a:p>
                      <a:pPr rtl="1"/>
                      <a:endParaRPr lang="ar-SA" dirty="0"/>
                    </a:p>
                  </a:txBody>
                  <a:tcPr/>
                </a:tc>
              </a:tr>
            </a:tbl>
          </a:graphicData>
        </a:graphic>
      </p:graphicFrame>
      <p:sp>
        <p:nvSpPr>
          <p:cNvPr id="21" name="عنصر نائب للمحتوى 2"/>
          <p:cNvSpPr txBox="1">
            <a:spLocks/>
          </p:cNvSpPr>
          <p:nvPr/>
        </p:nvSpPr>
        <p:spPr>
          <a:xfrm>
            <a:off x="4355976" y="5391864"/>
            <a:ext cx="3820852" cy="629424"/>
          </a:xfrm>
          <a:prstGeom prst="rect">
            <a:avLst/>
          </a:prstGeom>
        </p:spPr>
        <p:txBody>
          <a:bodyPr vert="horz">
            <a:no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sz="2400" b="1" dirty="0" smtClean="0">
                <a:solidFill>
                  <a:srgbClr val="C00000"/>
                </a:solidFill>
                <a:latin typeface="Arial" pitchFamily="34" charset="0"/>
                <a:cs typeface="Arial" pitchFamily="34" charset="0"/>
              </a:rPr>
              <a:t>نرمز لعلامة الرياضيات بالمتغير س</a:t>
            </a:r>
            <a:endParaRPr lang="ar-SA" sz="2400" b="1" dirty="0">
              <a:solidFill>
                <a:srgbClr val="C00000"/>
              </a:solidFill>
              <a:latin typeface="Arial" pitchFamily="34" charset="0"/>
              <a:cs typeface="Arial" pitchFamily="34" charset="0"/>
            </a:endParaRPr>
          </a:p>
        </p:txBody>
      </p:sp>
      <p:sp>
        <p:nvSpPr>
          <p:cNvPr id="22" name="عنصر نائب للمحتوى 2"/>
          <p:cNvSpPr txBox="1">
            <a:spLocks/>
          </p:cNvSpPr>
          <p:nvPr/>
        </p:nvSpPr>
        <p:spPr>
          <a:xfrm>
            <a:off x="539552" y="5373216"/>
            <a:ext cx="3261525" cy="629424"/>
          </a:xfrm>
          <a:prstGeom prst="rect">
            <a:avLst/>
          </a:prstGeom>
        </p:spPr>
        <p:txBody>
          <a:bodyPr vert="horz">
            <a:no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sz="2400" b="1" dirty="0" smtClean="0">
                <a:solidFill>
                  <a:srgbClr val="C00000"/>
                </a:solidFill>
                <a:latin typeface="Arial" pitchFamily="34" charset="0"/>
                <a:cs typeface="Arial" pitchFamily="34" charset="0"/>
              </a:rPr>
              <a:t>نرمز لعلامة العلوم بالمتغير ص</a:t>
            </a:r>
            <a:endParaRPr lang="ar-SA" sz="2400" b="1" dirty="0">
              <a:solidFill>
                <a:srgbClr val="C00000"/>
              </a:solidFill>
              <a:latin typeface="Arial" pitchFamily="34" charset="0"/>
              <a:cs typeface="Arial" pitchFamily="34" charset="0"/>
            </a:endParaRPr>
          </a:p>
        </p:txBody>
      </p:sp>
      <p:sp>
        <p:nvSpPr>
          <p:cNvPr id="23" name="عنصر نائب للمحتوى 2"/>
          <p:cNvSpPr txBox="1">
            <a:spLocks/>
          </p:cNvSpPr>
          <p:nvPr/>
        </p:nvSpPr>
        <p:spPr>
          <a:xfrm>
            <a:off x="6444208" y="3356992"/>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س</a:t>
            </a:r>
            <a:endParaRPr lang="ar-SA" dirty="0">
              <a:latin typeface="Arial" pitchFamily="34" charset="0"/>
              <a:cs typeface="Arial" pitchFamily="34" charset="0"/>
            </a:endParaRPr>
          </a:p>
        </p:txBody>
      </p:sp>
      <p:sp>
        <p:nvSpPr>
          <p:cNvPr id="24" name="عنصر نائب للمحتوى 2"/>
          <p:cNvSpPr txBox="1">
            <a:spLocks/>
          </p:cNvSpPr>
          <p:nvPr/>
        </p:nvSpPr>
        <p:spPr>
          <a:xfrm>
            <a:off x="6554847" y="398641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ص</a:t>
            </a:r>
            <a:endParaRPr lang="ar-SA" dirty="0">
              <a:latin typeface="Arial" pitchFamily="34" charset="0"/>
              <a:cs typeface="Arial" pitchFamily="34" charset="0"/>
            </a:endParaRPr>
          </a:p>
        </p:txBody>
      </p:sp>
      <p:sp>
        <p:nvSpPr>
          <p:cNvPr id="25" name="عنصر نائب للمحتوى 2"/>
          <p:cNvSpPr txBox="1">
            <a:spLocks/>
          </p:cNvSpPr>
          <p:nvPr/>
        </p:nvSpPr>
        <p:spPr>
          <a:xfrm>
            <a:off x="5531701" y="3372183"/>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60</a:t>
            </a:r>
            <a:endParaRPr lang="ar-SA" dirty="0">
              <a:latin typeface="Arial" pitchFamily="34" charset="0"/>
              <a:cs typeface="Arial" pitchFamily="34" charset="0"/>
            </a:endParaRPr>
          </a:p>
        </p:txBody>
      </p:sp>
      <p:sp>
        <p:nvSpPr>
          <p:cNvPr id="26" name="عنصر نائب للمحتوى 2"/>
          <p:cNvSpPr txBox="1">
            <a:spLocks/>
          </p:cNvSpPr>
          <p:nvPr/>
        </p:nvSpPr>
        <p:spPr>
          <a:xfrm>
            <a:off x="5553472" y="4095720"/>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60</a:t>
            </a:r>
            <a:endParaRPr lang="ar-SA" dirty="0">
              <a:latin typeface="Arial" pitchFamily="34" charset="0"/>
              <a:cs typeface="Arial" pitchFamily="34" charset="0"/>
            </a:endParaRPr>
          </a:p>
        </p:txBody>
      </p:sp>
      <p:sp>
        <p:nvSpPr>
          <p:cNvPr id="27" name="عنصر نائب للمحتوى 2"/>
          <p:cNvSpPr txBox="1">
            <a:spLocks/>
          </p:cNvSpPr>
          <p:nvPr/>
        </p:nvSpPr>
        <p:spPr>
          <a:xfrm>
            <a:off x="6254824" y="474379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a:t>
            </a:r>
            <a:r>
              <a:rPr lang="ar-SA" dirty="0" err="1" smtClean="0">
                <a:latin typeface="Arial" pitchFamily="34" charset="0"/>
                <a:cs typeface="Arial" pitchFamily="34" charset="0"/>
              </a:rPr>
              <a:t>س،ص</a:t>
            </a:r>
            <a:r>
              <a:rPr lang="ar-SA" dirty="0" smtClean="0">
                <a:latin typeface="Arial" pitchFamily="34" charset="0"/>
                <a:cs typeface="Arial" pitchFamily="34" charset="0"/>
              </a:rPr>
              <a:t>)</a:t>
            </a:r>
            <a:endParaRPr lang="ar-SA" dirty="0">
              <a:latin typeface="Arial" pitchFamily="34" charset="0"/>
              <a:cs typeface="Arial" pitchFamily="34" charset="0"/>
            </a:endParaRPr>
          </a:p>
        </p:txBody>
      </p:sp>
      <p:sp>
        <p:nvSpPr>
          <p:cNvPr id="28" name="عنصر نائب للمحتوى 2"/>
          <p:cNvSpPr txBox="1">
            <a:spLocks/>
          </p:cNvSpPr>
          <p:nvPr/>
        </p:nvSpPr>
        <p:spPr>
          <a:xfrm>
            <a:off x="5292080" y="479715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(60،60)</a:t>
            </a:r>
            <a:endParaRPr lang="ar-SA" dirty="0">
              <a:latin typeface="Arial" pitchFamily="34" charset="0"/>
              <a:cs typeface="Arial" pitchFamily="34" charset="0"/>
            </a:endParaRPr>
          </a:p>
        </p:txBody>
      </p:sp>
      <p:sp>
        <p:nvSpPr>
          <p:cNvPr id="29" name="عنصر نائب للمحتوى 2"/>
          <p:cNvSpPr txBox="1">
            <a:spLocks/>
          </p:cNvSpPr>
          <p:nvPr/>
        </p:nvSpPr>
        <p:spPr>
          <a:xfrm>
            <a:off x="4697760" y="3372183"/>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70</a:t>
            </a:r>
            <a:endParaRPr lang="ar-SA" dirty="0">
              <a:latin typeface="Arial" pitchFamily="34" charset="0"/>
              <a:cs typeface="Arial" pitchFamily="34" charset="0"/>
            </a:endParaRPr>
          </a:p>
        </p:txBody>
      </p:sp>
      <p:sp>
        <p:nvSpPr>
          <p:cNvPr id="30" name="عنصر نائب للمحتوى 2"/>
          <p:cNvSpPr txBox="1">
            <a:spLocks/>
          </p:cNvSpPr>
          <p:nvPr/>
        </p:nvSpPr>
        <p:spPr>
          <a:xfrm>
            <a:off x="4734272" y="4023712"/>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80</a:t>
            </a:r>
            <a:endParaRPr lang="ar-SA" dirty="0">
              <a:latin typeface="Arial" pitchFamily="34" charset="0"/>
              <a:cs typeface="Arial" pitchFamily="34" charset="0"/>
            </a:endParaRPr>
          </a:p>
        </p:txBody>
      </p:sp>
      <p:sp>
        <p:nvSpPr>
          <p:cNvPr id="31" name="عنصر نائب للمحتوى 2"/>
          <p:cNvSpPr txBox="1">
            <a:spLocks/>
          </p:cNvSpPr>
          <p:nvPr/>
        </p:nvSpPr>
        <p:spPr>
          <a:xfrm>
            <a:off x="4454624" y="4815800"/>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(80،70)</a:t>
            </a:r>
            <a:endParaRPr lang="ar-SA" dirty="0">
              <a:latin typeface="Arial" pitchFamily="34" charset="0"/>
              <a:cs typeface="Arial" pitchFamily="34" charset="0"/>
            </a:endParaRPr>
          </a:p>
        </p:txBody>
      </p:sp>
      <p:sp>
        <p:nvSpPr>
          <p:cNvPr id="32" name="عنصر نائب للمحتوى 2"/>
          <p:cNvSpPr txBox="1">
            <a:spLocks/>
          </p:cNvSpPr>
          <p:nvPr/>
        </p:nvSpPr>
        <p:spPr>
          <a:xfrm>
            <a:off x="3518520" y="4815800"/>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(55،50)</a:t>
            </a:r>
            <a:endParaRPr lang="ar-SA" dirty="0">
              <a:latin typeface="Arial" pitchFamily="34" charset="0"/>
              <a:cs typeface="Arial" pitchFamily="34" charset="0"/>
            </a:endParaRPr>
          </a:p>
        </p:txBody>
      </p:sp>
      <p:sp>
        <p:nvSpPr>
          <p:cNvPr id="33" name="عنصر نائب للمحتوى 2"/>
          <p:cNvSpPr txBox="1">
            <a:spLocks/>
          </p:cNvSpPr>
          <p:nvPr/>
        </p:nvSpPr>
        <p:spPr>
          <a:xfrm>
            <a:off x="2654424" y="4815800"/>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(90،80)</a:t>
            </a:r>
            <a:endParaRPr lang="ar-SA" dirty="0">
              <a:latin typeface="Arial" pitchFamily="34" charset="0"/>
              <a:cs typeface="Arial" pitchFamily="34" charset="0"/>
            </a:endParaRPr>
          </a:p>
        </p:txBody>
      </p:sp>
      <p:sp>
        <p:nvSpPr>
          <p:cNvPr id="34" name="عنصر نائب للمحتوى 2"/>
          <p:cNvSpPr txBox="1">
            <a:spLocks/>
          </p:cNvSpPr>
          <p:nvPr/>
        </p:nvSpPr>
        <p:spPr>
          <a:xfrm>
            <a:off x="1822140" y="479715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(70،65)</a:t>
            </a:r>
            <a:endParaRPr lang="ar-SA" dirty="0">
              <a:latin typeface="Arial" pitchFamily="34" charset="0"/>
              <a:cs typeface="Arial" pitchFamily="34" charset="0"/>
            </a:endParaRPr>
          </a:p>
        </p:txBody>
      </p:sp>
      <p:sp>
        <p:nvSpPr>
          <p:cNvPr id="35" name="عنصر نائب للمحتوى 2"/>
          <p:cNvSpPr txBox="1">
            <a:spLocks/>
          </p:cNvSpPr>
          <p:nvPr/>
        </p:nvSpPr>
        <p:spPr>
          <a:xfrm>
            <a:off x="990848" y="479715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(75،75)</a:t>
            </a:r>
            <a:endParaRPr lang="ar-SA" dirty="0">
              <a:latin typeface="Arial" pitchFamily="34" charset="0"/>
              <a:cs typeface="Arial" pitchFamily="34" charset="0"/>
            </a:endParaRPr>
          </a:p>
        </p:txBody>
      </p:sp>
      <p:sp>
        <p:nvSpPr>
          <p:cNvPr id="36" name="عنصر نائب للمحتوى 2"/>
          <p:cNvSpPr txBox="1">
            <a:spLocks/>
          </p:cNvSpPr>
          <p:nvPr/>
        </p:nvSpPr>
        <p:spPr>
          <a:xfrm>
            <a:off x="82554" y="4815800"/>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(85،90)</a:t>
            </a:r>
            <a:endParaRPr lang="ar-SA" dirty="0">
              <a:latin typeface="Arial" pitchFamily="34" charset="0"/>
              <a:cs typeface="Arial" pitchFamily="34" charset="0"/>
            </a:endParaRPr>
          </a:p>
        </p:txBody>
      </p:sp>
      <p:sp>
        <p:nvSpPr>
          <p:cNvPr id="37" name="عنصر نائب للمحتوى 2"/>
          <p:cNvSpPr txBox="1">
            <a:spLocks/>
          </p:cNvSpPr>
          <p:nvPr/>
        </p:nvSpPr>
        <p:spPr>
          <a:xfrm>
            <a:off x="2934072" y="3403655"/>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80</a:t>
            </a:r>
            <a:endParaRPr lang="ar-SA" dirty="0">
              <a:latin typeface="Arial" pitchFamily="34" charset="0"/>
              <a:cs typeface="Arial" pitchFamily="34" charset="0"/>
            </a:endParaRPr>
          </a:p>
        </p:txBody>
      </p:sp>
      <p:sp>
        <p:nvSpPr>
          <p:cNvPr id="38" name="عنصر نائب للمحتوى 2"/>
          <p:cNvSpPr txBox="1">
            <a:spLocks/>
          </p:cNvSpPr>
          <p:nvPr/>
        </p:nvSpPr>
        <p:spPr>
          <a:xfrm>
            <a:off x="2069976" y="4095720"/>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70</a:t>
            </a:r>
            <a:endParaRPr lang="ar-SA" dirty="0">
              <a:latin typeface="Arial" pitchFamily="34" charset="0"/>
              <a:cs typeface="Arial" pitchFamily="34" charset="0"/>
            </a:endParaRPr>
          </a:p>
        </p:txBody>
      </p:sp>
      <p:sp>
        <p:nvSpPr>
          <p:cNvPr id="39" name="عنصر نائب للمحتوى 2"/>
          <p:cNvSpPr txBox="1">
            <a:spLocks/>
          </p:cNvSpPr>
          <p:nvPr/>
        </p:nvSpPr>
        <p:spPr>
          <a:xfrm>
            <a:off x="3779912" y="344764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55</a:t>
            </a:r>
            <a:endParaRPr lang="ar-SA" dirty="0">
              <a:latin typeface="Arial" pitchFamily="34" charset="0"/>
              <a:cs typeface="Arial" pitchFamily="34" charset="0"/>
            </a:endParaRPr>
          </a:p>
        </p:txBody>
      </p:sp>
      <p:sp>
        <p:nvSpPr>
          <p:cNvPr id="40" name="عنصر نائب للمحتوى 2"/>
          <p:cNvSpPr txBox="1">
            <a:spLocks/>
          </p:cNvSpPr>
          <p:nvPr/>
        </p:nvSpPr>
        <p:spPr>
          <a:xfrm>
            <a:off x="3851920" y="4033079"/>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50</a:t>
            </a:r>
            <a:endParaRPr lang="ar-SA" dirty="0">
              <a:latin typeface="Arial" pitchFamily="34" charset="0"/>
              <a:cs typeface="Arial" pitchFamily="34" charset="0"/>
            </a:endParaRPr>
          </a:p>
        </p:txBody>
      </p:sp>
      <p:sp>
        <p:nvSpPr>
          <p:cNvPr id="41" name="عنصر نائب للمحتوى 2"/>
          <p:cNvSpPr txBox="1">
            <a:spLocks/>
          </p:cNvSpPr>
          <p:nvPr/>
        </p:nvSpPr>
        <p:spPr>
          <a:xfrm>
            <a:off x="2907950" y="4001607"/>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90</a:t>
            </a:r>
            <a:endParaRPr lang="ar-SA" dirty="0">
              <a:latin typeface="Arial" pitchFamily="34" charset="0"/>
              <a:cs typeface="Arial" pitchFamily="34" charset="0"/>
            </a:endParaRPr>
          </a:p>
        </p:txBody>
      </p:sp>
      <p:sp>
        <p:nvSpPr>
          <p:cNvPr id="42" name="عنصر نائب للمحتوى 2"/>
          <p:cNvSpPr txBox="1">
            <a:spLocks/>
          </p:cNvSpPr>
          <p:nvPr/>
        </p:nvSpPr>
        <p:spPr>
          <a:xfrm>
            <a:off x="2069976" y="3403655"/>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65</a:t>
            </a:r>
            <a:endParaRPr lang="ar-SA" dirty="0">
              <a:latin typeface="Arial" pitchFamily="34" charset="0"/>
              <a:cs typeface="Arial" pitchFamily="34" charset="0"/>
            </a:endParaRPr>
          </a:p>
        </p:txBody>
      </p:sp>
      <p:sp>
        <p:nvSpPr>
          <p:cNvPr id="43" name="عنصر نائب للمحتوى 2"/>
          <p:cNvSpPr txBox="1">
            <a:spLocks/>
          </p:cNvSpPr>
          <p:nvPr/>
        </p:nvSpPr>
        <p:spPr>
          <a:xfrm>
            <a:off x="1309452" y="4077072"/>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75</a:t>
            </a:r>
            <a:endParaRPr lang="ar-SA" dirty="0">
              <a:latin typeface="Arial" pitchFamily="34" charset="0"/>
              <a:cs typeface="Arial" pitchFamily="34" charset="0"/>
            </a:endParaRPr>
          </a:p>
        </p:txBody>
      </p:sp>
      <p:sp>
        <p:nvSpPr>
          <p:cNvPr id="44" name="عنصر نائب للمحتوى 2"/>
          <p:cNvSpPr txBox="1">
            <a:spLocks/>
          </p:cNvSpPr>
          <p:nvPr/>
        </p:nvSpPr>
        <p:spPr>
          <a:xfrm>
            <a:off x="1277888" y="340254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75</a:t>
            </a:r>
            <a:endParaRPr lang="ar-SA" dirty="0">
              <a:latin typeface="Arial" pitchFamily="34" charset="0"/>
              <a:cs typeface="Arial" pitchFamily="34" charset="0"/>
            </a:endParaRPr>
          </a:p>
        </p:txBody>
      </p:sp>
      <p:sp>
        <p:nvSpPr>
          <p:cNvPr id="45" name="عنصر نائب للمحتوى 2"/>
          <p:cNvSpPr txBox="1">
            <a:spLocks/>
          </p:cNvSpPr>
          <p:nvPr/>
        </p:nvSpPr>
        <p:spPr>
          <a:xfrm>
            <a:off x="395536" y="339428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90</a:t>
            </a:r>
            <a:endParaRPr lang="ar-SA" dirty="0">
              <a:latin typeface="Arial" pitchFamily="34" charset="0"/>
              <a:cs typeface="Arial" pitchFamily="34" charset="0"/>
            </a:endParaRPr>
          </a:p>
        </p:txBody>
      </p:sp>
      <p:sp>
        <p:nvSpPr>
          <p:cNvPr id="46" name="عنصر نائب للمحتوى 2"/>
          <p:cNvSpPr txBox="1">
            <a:spLocks/>
          </p:cNvSpPr>
          <p:nvPr/>
        </p:nvSpPr>
        <p:spPr>
          <a:xfrm>
            <a:off x="323528" y="4095720"/>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85</a:t>
            </a:r>
            <a:endParaRPr lang="ar-SA" dirty="0">
              <a:latin typeface="Arial" pitchFamily="34" charset="0"/>
              <a:cs typeface="Arial" pitchFamily="34" charset="0"/>
            </a:endParaRPr>
          </a:p>
        </p:txBody>
      </p:sp>
      <p:sp>
        <p:nvSpPr>
          <p:cNvPr id="47" name="عنصر نائب للمحتوى 2"/>
          <p:cNvSpPr txBox="1">
            <a:spLocks/>
          </p:cNvSpPr>
          <p:nvPr/>
        </p:nvSpPr>
        <p:spPr>
          <a:xfrm>
            <a:off x="3798168" y="6039936"/>
            <a:ext cx="48062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latin typeface="Arial" pitchFamily="34" charset="0"/>
                <a:cs typeface="Arial" pitchFamily="34" charset="0"/>
              </a:rPr>
              <a:t>عين كل زوج مرتب بنقطة في المستوى الديكارتي</a:t>
            </a:r>
            <a:endParaRPr lang="ar-SA" dirty="0">
              <a:latin typeface="Arial" pitchFamily="34" charset="0"/>
              <a:cs typeface="Arial" pitchFamily="34" charset="0"/>
            </a:endParaRPr>
          </a:p>
        </p:txBody>
      </p:sp>
    </p:spTree>
    <p:extLst>
      <p:ext uri="{BB962C8B-B14F-4D97-AF65-F5344CB8AC3E}">
        <p14:creationId xmlns="" xmlns:p14="http://schemas.microsoft.com/office/powerpoint/2010/main" val="34501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2" fill="hold" grpId="0" nodeType="clickEffect">
                                  <p:stCondLst>
                                    <p:cond delay="0"/>
                                  </p:stCondLst>
                                  <p:iterate type="wd">
                                    <p:tmPct val="44000"/>
                                  </p:iterate>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iterate type="wd">
                                    <p:tmPct val="33000"/>
                                  </p:iterate>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iterate type="wd">
                                    <p:tmPct val="33000"/>
                                  </p:iterate>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0-#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heel(1)">
                                      <p:cBhvr>
                                        <p:cTn id="37" dur="20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ppt_x"/>
                                          </p:val>
                                        </p:tav>
                                        <p:tav tm="100000">
                                          <p:val>
                                            <p:strVal val="#ppt_x"/>
                                          </p:val>
                                        </p:tav>
                                      </p:tavLst>
                                    </p:anim>
                                    <p:anim calcmode="lin" valueType="num">
                                      <p:cBhvr additive="base">
                                        <p:cTn id="4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iterate type="wd">
                                    <p:tmPct val="33000"/>
                                  </p:iterate>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0-#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1" presetClass="entr" presetSubtype="4" fill="hold"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heel(4)">
                                      <p:cBhvr>
                                        <p:cTn id="54" dur="2000"/>
                                        <p:tgtEl>
                                          <p:spTgt spid="7"/>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iterate type="wd">
                                    <p:tmPct val="33000"/>
                                  </p:iterate>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0-#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iterate type="wd">
                                    <p:tmPct val="33000"/>
                                  </p:iterate>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500" fill="hold"/>
                                        <p:tgtEl>
                                          <p:spTgt spid="22"/>
                                        </p:tgtEl>
                                        <p:attrNameLst>
                                          <p:attrName>ppt_x</p:attrName>
                                        </p:attrNameLst>
                                      </p:cBhvr>
                                      <p:tavLst>
                                        <p:tav tm="0">
                                          <p:val>
                                            <p:strVal val="0-#ppt_w/2"/>
                                          </p:val>
                                        </p:tav>
                                        <p:tav tm="100000">
                                          <p:val>
                                            <p:strVal val="#ppt_x"/>
                                          </p:val>
                                        </p:tav>
                                      </p:tavLst>
                                    </p:anim>
                                    <p:anim calcmode="lin" valueType="num">
                                      <p:cBhvr additive="base">
                                        <p:cTn id="6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iterate type="wd">
                                    <p:tmPct val="33000"/>
                                  </p:iterate>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0-#ppt_w/2"/>
                                          </p:val>
                                        </p:tav>
                                        <p:tav tm="100000">
                                          <p:val>
                                            <p:strVal val="#ppt_x"/>
                                          </p:val>
                                        </p:tav>
                                      </p:tavLst>
                                    </p:anim>
                                    <p:anim calcmode="lin" valueType="num">
                                      <p:cBhvr additive="base">
                                        <p:cTn id="72"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grpId="0" nodeType="clickEffect">
                                  <p:stCondLst>
                                    <p:cond delay="0"/>
                                  </p:stCondLst>
                                  <p:iterate type="wd">
                                    <p:tmPct val="33000"/>
                                  </p:iterate>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500" fill="hold"/>
                                        <p:tgtEl>
                                          <p:spTgt spid="24"/>
                                        </p:tgtEl>
                                        <p:attrNameLst>
                                          <p:attrName>ppt_x</p:attrName>
                                        </p:attrNameLst>
                                      </p:cBhvr>
                                      <p:tavLst>
                                        <p:tav tm="0">
                                          <p:val>
                                            <p:strVal val="0-#ppt_w/2"/>
                                          </p:val>
                                        </p:tav>
                                        <p:tav tm="100000">
                                          <p:val>
                                            <p:strVal val="#ppt_x"/>
                                          </p:val>
                                        </p:tav>
                                      </p:tavLst>
                                    </p:anim>
                                    <p:anim calcmode="lin" valueType="num">
                                      <p:cBhvr additive="base">
                                        <p:cTn id="7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iterate type="wd">
                                    <p:tmPct val="33000"/>
                                  </p:iterate>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0-#ppt_w/2"/>
                                          </p:val>
                                        </p:tav>
                                        <p:tav tm="100000">
                                          <p:val>
                                            <p:strVal val="#ppt_x"/>
                                          </p:val>
                                        </p:tav>
                                      </p:tavLst>
                                    </p:anim>
                                    <p:anim calcmode="lin" valueType="num">
                                      <p:cBhvr additive="base">
                                        <p:cTn id="84"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8" fill="hold" grpId="0" nodeType="clickEffect">
                                  <p:stCondLst>
                                    <p:cond delay="0"/>
                                  </p:stCondLst>
                                  <p:iterate type="wd">
                                    <p:tmPct val="33000"/>
                                  </p:iterate>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500" fill="hold"/>
                                        <p:tgtEl>
                                          <p:spTgt spid="25"/>
                                        </p:tgtEl>
                                        <p:attrNameLst>
                                          <p:attrName>ppt_x</p:attrName>
                                        </p:attrNameLst>
                                      </p:cBhvr>
                                      <p:tavLst>
                                        <p:tav tm="0">
                                          <p:val>
                                            <p:strVal val="0-#ppt_w/2"/>
                                          </p:val>
                                        </p:tav>
                                        <p:tav tm="100000">
                                          <p:val>
                                            <p:strVal val="#ppt_x"/>
                                          </p:val>
                                        </p:tav>
                                      </p:tavLst>
                                    </p:anim>
                                    <p:anim calcmode="lin" valueType="num">
                                      <p:cBhvr additive="base">
                                        <p:cTn id="90"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8" fill="hold" grpId="0" nodeType="clickEffect">
                                  <p:stCondLst>
                                    <p:cond delay="0"/>
                                  </p:stCondLst>
                                  <p:iterate type="wd">
                                    <p:tmPct val="33000"/>
                                  </p:iterate>
                                  <p:childTnLst>
                                    <p:set>
                                      <p:cBhvr>
                                        <p:cTn id="94" dur="1" fill="hold">
                                          <p:stCondLst>
                                            <p:cond delay="0"/>
                                          </p:stCondLst>
                                        </p:cTn>
                                        <p:tgtEl>
                                          <p:spTgt spid="26"/>
                                        </p:tgtEl>
                                        <p:attrNameLst>
                                          <p:attrName>style.visibility</p:attrName>
                                        </p:attrNameLst>
                                      </p:cBhvr>
                                      <p:to>
                                        <p:strVal val="visible"/>
                                      </p:to>
                                    </p:set>
                                    <p:anim calcmode="lin" valueType="num">
                                      <p:cBhvr additive="base">
                                        <p:cTn id="95" dur="500" fill="hold"/>
                                        <p:tgtEl>
                                          <p:spTgt spid="26"/>
                                        </p:tgtEl>
                                        <p:attrNameLst>
                                          <p:attrName>ppt_x</p:attrName>
                                        </p:attrNameLst>
                                      </p:cBhvr>
                                      <p:tavLst>
                                        <p:tav tm="0">
                                          <p:val>
                                            <p:strVal val="0-#ppt_w/2"/>
                                          </p:val>
                                        </p:tav>
                                        <p:tav tm="100000">
                                          <p:val>
                                            <p:strVal val="#ppt_x"/>
                                          </p:val>
                                        </p:tav>
                                      </p:tavLst>
                                    </p:anim>
                                    <p:anim calcmode="lin" valueType="num">
                                      <p:cBhvr additive="base">
                                        <p:cTn id="9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8" fill="hold" grpId="0" nodeType="clickEffect">
                                  <p:stCondLst>
                                    <p:cond delay="0"/>
                                  </p:stCondLst>
                                  <p:iterate type="wd">
                                    <p:tmPct val="33000"/>
                                  </p:iterate>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500" fill="hold"/>
                                        <p:tgtEl>
                                          <p:spTgt spid="28"/>
                                        </p:tgtEl>
                                        <p:attrNameLst>
                                          <p:attrName>ppt_x</p:attrName>
                                        </p:attrNameLst>
                                      </p:cBhvr>
                                      <p:tavLst>
                                        <p:tav tm="0">
                                          <p:val>
                                            <p:strVal val="0-#ppt_w/2"/>
                                          </p:val>
                                        </p:tav>
                                        <p:tav tm="100000">
                                          <p:val>
                                            <p:strVal val="#ppt_x"/>
                                          </p:val>
                                        </p:tav>
                                      </p:tavLst>
                                    </p:anim>
                                    <p:anim calcmode="lin" valueType="num">
                                      <p:cBhvr additive="base">
                                        <p:cTn id="102"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8" fill="hold" grpId="0" nodeType="clickEffect">
                                  <p:stCondLst>
                                    <p:cond delay="0"/>
                                  </p:stCondLst>
                                  <p:iterate type="wd">
                                    <p:tmPct val="33000"/>
                                  </p:iterate>
                                  <p:childTnLst>
                                    <p:set>
                                      <p:cBhvr>
                                        <p:cTn id="106" dur="1" fill="hold">
                                          <p:stCondLst>
                                            <p:cond delay="0"/>
                                          </p:stCondLst>
                                        </p:cTn>
                                        <p:tgtEl>
                                          <p:spTgt spid="29"/>
                                        </p:tgtEl>
                                        <p:attrNameLst>
                                          <p:attrName>style.visibility</p:attrName>
                                        </p:attrNameLst>
                                      </p:cBhvr>
                                      <p:to>
                                        <p:strVal val="visible"/>
                                      </p:to>
                                    </p:set>
                                    <p:anim calcmode="lin" valueType="num">
                                      <p:cBhvr additive="base">
                                        <p:cTn id="107" dur="500" fill="hold"/>
                                        <p:tgtEl>
                                          <p:spTgt spid="29"/>
                                        </p:tgtEl>
                                        <p:attrNameLst>
                                          <p:attrName>ppt_x</p:attrName>
                                        </p:attrNameLst>
                                      </p:cBhvr>
                                      <p:tavLst>
                                        <p:tav tm="0">
                                          <p:val>
                                            <p:strVal val="0-#ppt_w/2"/>
                                          </p:val>
                                        </p:tav>
                                        <p:tav tm="100000">
                                          <p:val>
                                            <p:strVal val="#ppt_x"/>
                                          </p:val>
                                        </p:tav>
                                      </p:tavLst>
                                    </p:anim>
                                    <p:anim calcmode="lin" valueType="num">
                                      <p:cBhvr additive="base">
                                        <p:cTn id="108"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iterate type="wd">
                                    <p:tmPct val="33000"/>
                                  </p:iterate>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500" fill="hold"/>
                                        <p:tgtEl>
                                          <p:spTgt spid="30"/>
                                        </p:tgtEl>
                                        <p:attrNameLst>
                                          <p:attrName>ppt_x</p:attrName>
                                        </p:attrNameLst>
                                      </p:cBhvr>
                                      <p:tavLst>
                                        <p:tav tm="0">
                                          <p:val>
                                            <p:strVal val="0-#ppt_w/2"/>
                                          </p:val>
                                        </p:tav>
                                        <p:tav tm="100000">
                                          <p:val>
                                            <p:strVal val="#ppt_x"/>
                                          </p:val>
                                        </p:tav>
                                      </p:tavLst>
                                    </p:anim>
                                    <p:anim calcmode="lin" valueType="num">
                                      <p:cBhvr additive="base">
                                        <p:cTn id="1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8" fill="hold" grpId="0" nodeType="clickEffect">
                                  <p:stCondLst>
                                    <p:cond delay="0"/>
                                  </p:stCondLst>
                                  <p:iterate type="wd">
                                    <p:tmPct val="33000"/>
                                  </p:iterate>
                                  <p:childTnLst>
                                    <p:set>
                                      <p:cBhvr>
                                        <p:cTn id="118" dur="1" fill="hold">
                                          <p:stCondLst>
                                            <p:cond delay="0"/>
                                          </p:stCondLst>
                                        </p:cTn>
                                        <p:tgtEl>
                                          <p:spTgt spid="31"/>
                                        </p:tgtEl>
                                        <p:attrNameLst>
                                          <p:attrName>style.visibility</p:attrName>
                                        </p:attrNameLst>
                                      </p:cBhvr>
                                      <p:to>
                                        <p:strVal val="visible"/>
                                      </p:to>
                                    </p:set>
                                    <p:anim calcmode="lin" valueType="num">
                                      <p:cBhvr additive="base">
                                        <p:cTn id="119" dur="500" fill="hold"/>
                                        <p:tgtEl>
                                          <p:spTgt spid="31"/>
                                        </p:tgtEl>
                                        <p:attrNameLst>
                                          <p:attrName>ppt_x</p:attrName>
                                        </p:attrNameLst>
                                      </p:cBhvr>
                                      <p:tavLst>
                                        <p:tav tm="0">
                                          <p:val>
                                            <p:strVal val="0-#ppt_w/2"/>
                                          </p:val>
                                        </p:tav>
                                        <p:tav tm="100000">
                                          <p:val>
                                            <p:strVal val="#ppt_x"/>
                                          </p:val>
                                        </p:tav>
                                      </p:tavLst>
                                    </p:anim>
                                    <p:anim calcmode="lin" valueType="num">
                                      <p:cBhvr additive="base">
                                        <p:cTn id="120"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8" fill="hold" grpId="0" nodeType="clickEffect">
                                  <p:stCondLst>
                                    <p:cond delay="0"/>
                                  </p:stCondLst>
                                  <p:iterate type="wd">
                                    <p:tmPct val="33000"/>
                                  </p:iterate>
                                  <p:childTnLst>
                                    <p:set>
                                      <p:cBhvr>
                                        <p:cTn id="124" dur="1" fill="hold">
                                          <p:stCondLst>
                                            <p:cond delay="0"/>
                                          </p:stCondLst>
                                        </p:cTn>
                                        <p:tgtEl>
                                          <p:spTgt spid="39"/>
                                        </p:tgtEl>
                                        <p:attrNameLst>
                                          <p:attrName>style.visibility</p:attrName>
                                        </p:attrNameLst>
                                      </p:cBhvr>
                                      <p:to>
                                        <p:strVal val="visible"/>
                                      </p:to>
                                    </p:set>
                                    <p:anim calcmode="lin" valueType="num">
                                      <p:cBhvr additive="base">
                                        <p:cTn id="125" dur="500" fill="hold"/>
                                        <p:tgtEl>
                                          <p:spTgt spid="39"/>
                                        </p:tgtEl>
                                        <p:attrNameLst>
                                          <p:attrName>ppt_x</p:attrName>
                                        </p:attrNameLst>
                                      </p:cBhvr>
                                      <p:tavLst>
                                        <p:tav tm="0">
                                          <p:val>
                                            <p:strVal val="0-#ppt_w/2"/>
                                          </p:val>
                                        </p:tav>
                                        <p:tav tm="100000">
                                          <p:val>
                                            <p:strVal val="#ppt_x"/>
                                          </p:val>
                                        </p:tav>
                                      </p:tavLst>
                                    </p:anim>
                                    <p:anim calcmode="lin" valueType="num">
                                      <p:cBhvr additive="base">
                                        <p:cTn id="126"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8" fill="hold" grpId="0" nodeType="clickEffect">
                                  <p:stCondLst>
                                    <p:cond delay="0"/>
                                  </p:stCondLst>
                                  <p:iterate type="wd">
                                    <p:tmPct val="33000"/>
                                  </p:iterate>
                                  <p:childTnLst>
                                    <p:set>
                                      <p:cBhvr>
                                        <p:cTn id="130" dur="1" fill="hold">
                                          <p:stCondLst>
                                            <p:cond delay="0"/>
                                          </p:stCondLst>
                                        </p:cTn>
                                        <p:tgtEl>
                                          <p:spTgt spid="40"/>
                                        </p:tgtEl>
                                        <p:attrNameLst>
                                          <p:attrName>style.visibility</p:attrName>
                                        </p:attrNameLst>
                                      </p:cBhvr>
                                      <p:to>
                                        <p:strVal val="visible"/>
                                      </p:to>
                                    </p:set>
                                    <p:anim calcmode="lin" valueType="num">
                                      <p:cBhvr additive="base">
                                        <p:cTn id="131" dur="500" fill="hold"/>
                                        <p:tgtEl>
                                          <p:spTgt spid="40"/>
                                        </p:tgtEl>
                                        <p:attrNameLst>
                                          <p:attrName>ppt_x</p:attrName>
                                        </p:attrNameLst>
                                      </p:cBhvr>
                                      <p:tavLst>
                                        <p:tav tm="0">
                                          <p:val>
                                            <p:strVal val="0-#ppt_w/2"/>
                                          </p:val>
                                        </p:tav>
                                        <p:tav tm="100000">
                                          <p:val>
                                            <p:strVal val="#ppt_x"/>
                                          </p:val>
                                        </p:tav>
                                      </p:tavLst>
                                    </p:anim>
                                    <p:anim calcmode="lin" valueType="num">
                                      <p:cBhvr additive="base">
                                        <p:cTn id="132"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2" presetClass="entr" presetSubtype="8" fill="hold" grpId="0" nodeType="clickEffect">
                                  <p:stCondLst>
                                    <p:cond delay="0"/>
                                  </p:stCondLst>
                                  <p:iterate type="wd">
                                    <p:tmPct val="33000"/>
                                  </p:iterate>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500" fill="hold"/>
                                        <p:tgtEl>
                                          <p:spTgt spid="32"/>
                                        </p:tgtEl>
                                        <p:attrNameLst>
                                          <p:attrName>ppt_x</p:attrName>
                                        </p:attrNameLst>
                                      </p:cBhvr>
                                      <p:tavLst>
                                        <p:tav tm="0">
                                          <p:val>
                                            <p:strVal val="0-#ppt_w/2"/>
                                          </p:val>
                                        </p:tav>
                                        <p:tav tm="100000">
                                          <p:val>
                                            <p:strVal val="#ppt_x"/>
                                          </p:val>
                                        </p:tav>
                                      </p:tavLst>
                                    </p:anim>
                                    <p:anim calcmode="lin" valueType="num">
                                      <p:cBhvr additive="base">
                                        <p:cTn id="13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8" fill="hold" grpId="0" nodeType="clickEffect">
                                  <p:stCondLst>
                                    <p:cond delay="0"/>
                                  </p:stCondLst>
                                  <p:iterate type="wd">
                                    <p:tmPct val="33000"/>
                                  </p:iterate>
                                  <p:childTnLst>
                                    <p:set>
                                      <p:cBhvr>
                                        <p:cTn id="142" dur="1" fill="hold">
                                          <p:stCondLst>
                                            <p:cond delay="0"/>
                                          </p:stCondLst>
                                        </p:cTn>
                                        <p:tgtEl>
                                          <p:spTgt spid="37"/>
                                        </p:tgtEl>
                                        <p:attrNameLst>
                                          <p:attrName>style.visibility</p:attrName>
                                        </p:attrNameLst>
                                      </p:cBhvr>
                                      <p:to>
                                        <p:strVal val="visible"/>
                                      </p:to>
                                    </p:set>
                                    <p:anim calcmode="lin" valueType="num">
                                      <p:cBhvr additive="base">
                                        <p:cTn id="143" dur="500" fill="hold"/>
                                        <p:tgtEl>
                                          <p:spTgt spid="37"/>
                                        </p:tgtEl>
                                        <p:attrNameLst>
                                          <p:attrName>ppt_x</p:attrName>
                                        </p:attrNameLst>
                                      </p:cBhvr>
                                      <p:tavLst>
                                        <p:tav tm="0">
                                          <p:val>
                                            <p:strVal val="0-#ppt_w/2"/>
                                          </p:val>
                                        </p:tav>
                                        <p:tav tm="100000">
                                          <p:val>
                                            <p:strVal val="#ppt_x"/>
                                          </p:val>
                                        </p:tav>
                                      </p:tavLst>
                                    </p:anim>
                                    <p:anim calcmode="lin" valueType="num">
                                      <p:cBhvr additive="base">
                                        <p:cTn id="144"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45" fill="hold">
                      <p:stCondLst>
                        <p:cond delay="indefinite"/>
                      </p:stCondLst>
                      <p:childTnLst>
                        <p:par>
                          <p:cTn id="146" fill="hold">
                            <p:stCondLst>
                              <p:cond delay="0"/>
                            </p:stCondLst>
                            <p:childTnLst>
                              <p:par>
                                <p:cTn id="147" presetID="2" presetClass="entr" presetSubtype="8" fill="hold" grpId="0" nodeType="clickEffect">
                                  <p:stCondLst>
                                    <p:cond delay="0"/>
                                  </p:stCondLst>
                                  <p:iterate type="wd">
                                    <p:tmPct val="33000"/>
                                  </p:iterate>
                                  <p:childTnLst>
                                    <p:set>
                                      <p:cBhvr>
                                        <p:cTn id="148" dur="1" fill="hold">
                                          <p:stCondLst>
                                            <p:cond delay="0"/>
                                          </p:stCondLst>
                                        </p:cTn>
                                        <p:tgtEl>
                                          <p:spTgt spid="41"/>
                                        </p:tgtEl>
                                        <p:attrNameLst>
                                          <p:attrName>style.visibility</p:attrName>
                                        </p:attrNameLst>
                                      </p:cBhvr>
                                      <p:to>
                                        <p:strVal val="visible"/>
                                      </p:to>
                                    </p:set>
                                    <p:anim calcmode="lin" valueType="num">
                                      <p:cBhvr additive="base">
                                        <p:cTn id="149" dur="500" fill="hold"/>
                                        <p:tgtEl>
                                          <p:spTgt spid="41"/>
                                        </p:tgtEl>
                                        <p:attrNameLst>
                                          <p:attrName>ppt_x</p:attrName>
                                        </p:attrNameLst>
                                      </p:cBhvr>
                                      <p:tavLst>
                                        <p:tav tm="0">
                                          <p:val>
                                            <p:strVal val="0-#ppt_w/2"/>
                                          </p:val>
                                        </p:tav>
                                        <p:tav tm="100000">
                                          <p:val>
                                            <p:strVal val="#ppt_x"/>
                                          </p:val>
                                        </p:tav>
                                      </p:tavLst>
                                    </p:anim>
                                    <p:anim calcmode="lin" valueType="num">
                                      <p:cBhvr additive="base">
                                        <p:cTn id="150"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151" fill="hold">
                      <p:stCondLst>
                        <p:cond delay="indefinite"/>
                      </p:stCondLst>
                      <p:childTnLst>
                        <p:par>
                          <p:cTn id="152" fill="hold">
                            <p:stCondLst>
                              <p:cond delay="0"/>
                            </p:stCondLst>
                            <p:childTnLst>
                              <p:par>
                                <p:cTn id="153" presetID="2" presetClass="entr" presetSubtype="8" fill="hold" grpId="0" nodeType="clickEffect">
                                  <p:stCondLst>
                                    <p:cond delay="0"/>
                                  </p:stCondLst>
                                  <p:iterate type="wd">
                                    <p:tmPct val="33000"/>
                                  </p:iterate>
                                  <p:childTnLst>
                                    <p:set>
                                      <p:cBhvr>
                                        <p:cTn id="154" dur="1" fill="hold">
                                          <p:stCondLst>
                                            <p:cond delay="0"/>
                                          </p:stCondLst>
                                        </p:cTn>
                                        <p:tgtEl>
                                          <p:spTgt spid="33"/>
                                        </p:tgtEl>
                                        <p:attrNameLst>
                                          <p:attrName>style.visibility</p:attrName>
                                        </p:attrNameLst>
                                      </p:cBhvr>
                                      <p:to>
                                        <p:strVal val="visible"/>
                                      </p:to>
                                    </p:set>
                                    <p:anim calcmode="lin" valueType="num">
                                      <p:cBhvr additive="base">
                                        <p:cTn id="155" dur="500" fill="hold"/>
                                        <p:tgtEl>
                                          <p:spTgt spid="33"/>
                                        </p:tgtEl>
                                        <p:attrNameLst>
                                          <p:attrName>ppt_x</p:attrName>
                                        </p:attrNameLst>
                                      </p:cBhvr>
                                      <p:tavLst>
                                        <p:tav tm="0">
                                          <p:val>
                                            <p:strVal val="0-#ppt_w/2"/>
                                          </p:val>
                                        </p:tav>
                                        <p:tav tm="100000">
                                          <p:val>
                                            <p:strVal val="#ppt_x"/>
                                          </p:val>
                                        </p:tav>
                                      </p:tavLst>
                                    </p:anim>
                                    <p:anim calcmode="lin" valueType="num">
                                      <p:cBhvr additive="base">
                                        <p:cTn id="15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2" presetClass="entr" presetSubtype="8" fill="hold" grpId="0" nodeType="clickEffect">
                                  <p:stCondLst>
                                    <p:cond delay="0"/>
                                  </p:stCondLst>
                                  <p:iterate type="wd">
                                    <p:tmPct val="33000"/>
                                  </p:iterate>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500" fill="hold"/>
                                        <p:tgtEl>
                                          <p:spTgt spid="42"/>
                                        </p:tgtEl>
                                        <p:attrNameLst>
                                          <p:attrName>ppt_x</p:attrName>
                                        </p:attrNameLst>
                                      </p:cBhvr>
                                      <p:tavLst>
                                        <p:tav tm="0">
                                          <p:val>
                                            <p:strVal val="0-#ppt_w/2"/>
                                          </p:val>
                                        </p:tav>
                                        <p:tav tm="100000">
                                          <p:val>
                                            <p:strVal val="#ppt_x"/>
                                          </p:val>
                                        </p:tav>
                                      </p:tavLst>
                                    </p:anim>
                                    <p:anim calcmode="lin" valueType="num">
                                      <p:cBhvr additive="base">
                                        <p:cTn id="162"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163" fill="hold">
                      <p:stCondLst>
                        <p:cond delay="indefinite"/>
                      </p:stCondLst>
                      <p:childTnLst>
                        <p:par>
                          <p:cTn id="164" fill="hold">
                            <p:stCondLst>
                              <p:cond delay="0"/>
                            </p:stCondLst>
                            <p:childTnLst>
                              <p:par>
                                <p:cTn id="165" presetID="2" presetClass="entr" presetSubtype="8" fill="hold" grpId="0" nodeType="clickEffect">
                                  <p:stCondLst>
                                    <p:cond delay="0"/>
                                  </p:stCondLst>
                                  <p:iterate type="wd">
                                    <p:tmPct val="33000"/>
                                  </p:iterate>
                                  <p:childTnLst>
                                    <p:set>
                                      <p:cBhvr>
                                        <p:cTn id="166" dur="1" fill="hold">
                                          <p:stCondLst>
                                            <p:cond delay="0"/>
                                          </p:stCondLst>
                                        </p:cTn>
                                        <p:tgtEl>
                                          <p:spTgt spid="38"/>
                                        </p:tgtEl>
                                        <p:attrNameLst>
                                          <p:attrName>style.visibility</p:attrName>
                                        </p:attrNameLst>
                                      </p:cBhvr>
                                      <p:to>
                                        <p:strVal val="visible"/>
                                      </p:to>
                                    </p:set>
                                    <p:anim calcmode="lin" valueType="num">
                                      <p:cBhvr additive="base">
                                        <p:cTn id="167" dur="500" fill="hold"/>
                                        <p:tgtEl>
                                          <p:spTgt spid="38"/>
                                        </p:tgtEl>
                                        <p:attrNameLst>
                                          <p:attrName>ppt_x</p:attrName>
                                        </p:attrNameLst>
                                      </p:cBhvr>
                                      <p:tavLst>
                                        <p:tav tm="0">
                                          <p:val>
                                            <p:strVal val="0-#ppt_w/2"/>
                                          </p:val>
                                        </p:tav>
                                        <p:tav tm="100000">
                                          <p:val>
                                            <p:strVal val="#ppt_x"/>
                                          </p:val>
                                        </p:tav>
                                      </p:tavLst>
                                    </p:anim>
                                    <p:anim calcmode="lin" valueType="num">
                                      <p:cBhvr additive="base">
                                        <p:cTn id="168"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169" fill="hold">
                      <p:stCondLst>
                        <p:cond delay="indefinite"/>
                      </p:stCondLst>
                      <p:childTnLst>
                        <p:par>
                          <p:cTn id="170" fill="hold">
                            <p:stCondLst>
                              <p:cond delay="0"/>
                            </p:stCondLst>
                            <p:childTnLst>
                              <p:par>
                                <p:cTn id="171" presetID="2" presetClass="entr" presetSubtype="8" fill="hold" grpId="0" nodeType="clickEffect">
                                  <p:stCondLst>
                                    <p:cond delay="0"/>
                                  </p:stCondLst>
                                  <p:iterate type="wd">
                                    <p:tmPct val="33000"/>
                                  </p:iterate>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500" fill="hold"/>
                                        <p:tgtEl>
                                          <p:spTgt spid="34"/>
                                        </p:tgtEl>
                                        <p:attrNameLst>
                                          <p:attrName>ppt_x</p:attrName>
                                        </p:attrNameLst>
                                      </p:cBhvr>
                                      <p:tavLst>
                                        <p:tav tm="0">
                                          <p:val>
                                            <p:strVal val="0-#ppt_w/2"/>
                                          </p:val>
                                        </p:tav>
                                        <p:tav tm="100000">
                                          <p:val>
                                            <p:strVal val="#ppt_x"/>
                                          </p:val>
                                        </p:tav>
                                      </p:tavLst>
                                    </p:anim>
                                    <p:anim calcmode="lin" valueType="num">
                                      <p:cBhvr additive="base">
                                        <p:cTn id="174"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2" presetClass="entr" presetSubtype="8" fill="hold" grpId="0" nodeType="clickEffect">
                                  <p:stCondLst>
                                    <p:cond delay="0"/>
                                  </p:stCondLst>
                                  <p:iterate type="wd">
                                    <p:tmPct val="33000"/>
                                  </p:iterate>
                                  <p:childTnLst>
                                    <p:set>
                                      <p:cBhvr>
                                        <p:cTn id="178" dur="1" fill="hold">
                                          <p:stCondLst>
                                            <p:cond delay="0"/>
                                          </p:stCondLst>
                                        </p:cTn>
                                        <p:tgtEl>
                                          <p:spTgt spid="44"/>
                                        </p:tgtEl>
                                        <p:attrNameLst>
                                          <p:attrName>style.visibility</p:attrName>
                                        </p:attrNameLst>
                                      </p:cBhvr>
                                      <p:to>
                                        <p:strVal val="visible"/>
                                      </p:to>
                                    </p:set>
                                    <p:anim calcmode="lin" valueType="num">
                                      <p:cBhvr additive="base">
                                        <p:cTn id="179" dur="500" fill="hold"/>
                                        <p:tgtEl>
                                          <p:spTgt spid="44"/>
                                        </p:tgtEl>
                                        <p:attrNameLst>
                                          <p:attrName>ppt_x</p:attrName>
                                        </p:attrNameLst>
                                      </p:cBhvr>
                                      <p:tavLst>
                                        <p:tav tm="0">
                                          <p:val>
                                            <p:strVal val="0-#ppt_w/2"/>
                                          </p:val>
                                        </p:tav>
                                        <p:tav tm="100000">
                                          <p:val>
                                            <p:strVal val="#ppt_x"/>
                                          </p:val>
                                        </p:tav>
                                      </p:tavLst>
                                    </p:anim>
                                    <p:anim calcmode="lin" valueType="num">
                                      <p:cBhvr additive="base">
                                        <p:cTn id="180"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181" fill="hold">
                      <p:stCondLst>
                        <p:cond delay="indefinite"/>
                      </p:stCondLst>
                      <p:childTnLst>
                        <p:par>
                          <p:cTn id="182" fill="hold">
                            <p:stCondLst>
                              <p:cond delay="0"/>
                            </p:stCondLst>
                            <p:childTnLst>
                              <p:par>
                                <p:cTn id="183" presetID="2" presetClass="entr" presetSubtype="8" fill="hold" grpId="0" nodeType="clickEffect">
                                  <p:stCondLst>
                                    <p:cond delay="0"/>
                                  </p:stCondLst>
                                  <p:iterate type="wd">
                                    <p:tmPct val="33000"/>
                                  </p:iterate>
                                  <p:childTnLst>
                                    <p:set>
                                      <p:cBhvr>
                                        <p:cTn id="184" dur="1" fill="hold">
                                          <p:stCondLst>
                                            <p:cond delay="0"/>
                                          </p:stCondLst>
                                        </p:cTn>
                                        <p:tgtEl>
                                          <p:spTgt spid="43"/>
                                        </p:tgtEl>
                                        <p:attrNameLst>
                                          <p:attrName>style.visibility</p:attrName>
                                        </p:attrNameLst>
                                      </p:cBhvr>
                                      <p:to>
                                        <p:strVal val="visible"/>
                                      </p:to>
                                    </p:set>
                                    <p:anim calcmode="lin" valueType="num">
                                      <p:cBhvr additive="base">
                                        <p:cTn id="185" dur="500" fill="hold"/>
                                        <p:tgtEl>
                                          <p:spTgt spid="43"/>
                                        </p:tgtEl>
                                        <p:attrNameLst>
                                          <p:attrName>ppt_x</p:attrName>
                                        </p:attrNameLst>
                                      </p:cBhvr>
                                      <p:tavLst>
                                        <p:tav tm="0">
                                          <p:val>
                                            <p:strVal val="0-#ppt_w/2"/>
                                          </p:val>
                                        </p:tav>
                                        <p:tav tm="100000">
                                          <p:val>
                                            <p:strVal val="#ppt_x"/>
                                          </p:val>
                                        </p:tav>
                                      </p:tavLst>
                                    </p:anim>
                                    <p:anim calcmode="lin" valueType="num">
                                      <p:cBhvr additive="base">
                                        <p:cTn id="18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187" fill="hold">
                      <p:stCondLst>
                        <p:cond delay="indefinite"/>
                      </p:stCondLst>
                      <p:childTnLst>
                        <p:par>
                          <p:cTn id="188" fill="hold">
                            <p:stCondLst>
                              <p:cond delay="0"/>
                            </p:stCondLst>
                            <p:childTnLst>
                              <p:par>
                                <p:cTn id="189" presetID="2" presetClass="entr" presetSubtype="8" fill="hold" grpId="0" nodeType="clickEffect">
                                  <p:stCondLst>
                                    <p:cond delay="0"/>
                                  </p:stCondLst>
                                  <p:iterate type="wd">
                                    <p:tmPct val="33000"/>
                                  </p:iterate>
                                  <p:childTnLst>
                                    <p:set>
                                      <p:cBhvr>
                                        <p:cTn id="190" dur="1" fill="hold">
                                          <p:stCondLst>
                                            <p:cond delay="0"/>
                                          </p:stCondLst>
                                        </p:cTn>
                                        <p:tgtEl>
                                          <p:spTgt spid="35"/>
                                        </p:tgtEl>
                                        <p:attrNameLst>
                                          <p:attrName>style.visibility</p:attrName>
                                        </p:attrNameLst>
                                      </p:cBhvr>
                                      <p:to>
                                        <p:strVal val="visible"/>
                                      </p:to>
                                    </p:set>
                                    <p:anim calcmode="lin" valueType="num">
                                      <p:cBhvr additive="base">
                                        <p:cTn id="191" dur="500" fill="hold"/>
                                        <p:tgtEl>
                                          <p:spTgt spid="35"/>
                                        </p:tgtEl>
                                        <p:attrNameLst>
                                          <p:attrName>ppt_x</p:attrName>
                                        </p:attrNameLst>
                                      </p:cBhvr>
                                      <p:tavLst>
                                        <p:tav tm="0">
                                          <p:val>
                                            <p:strVal val="0-#ppt_w/2"/>
                                          </p:val>
                                        </p:tav>
                                        <p:tav tm="100000">
                                          <p:val>
                                            <p:strVal val="#ppt_x"/>
                                          </p:val>
                                        </p:tav>
                                      </p:tavLst>
                                    </p:anim>
                                    <p:anim calcmode="lin" valueType="num">
                                      <p:cBhvr additive="base">
                                        <p:cTn id="192"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193" fill="hold">
                      <p:stCondLst>
                        <p:cond delay="indefinite"/>
                      </p:stCondLst>
                      <p:childTnLst>
                        <p:par>
                          <p:cTn id="194" fill="hold">
                            <p:stCondLst>
                              <p:cond delay="0"/>
                            </p:stCondLst>
                            <p:childTnLst>
                              <p:par>
                                <p:cTn id="195" presetID="2" presetClass="entr" presetSubtype="8" fill="hold" grpId="0" nodeType="clickEffect">
                                  <p:stCondLst>
                                    <p:cond delay="0"/>
                                  </p:stCondLst>
                                  <p:iterate type="wd">
                                    <p:tmPct val="33000"/>
                                  </p:iterate>
                                  <p:childTnLst>
                                    <p:set>
                                      <p:cBhvr>
                                        <p:cTn id="196" dur="1" fill="hold">
                                          <p:stCondLst>
                                            <p:cond delay="0"/>
                                          </p:stCondLst>
                                        </p:cTn>
                                        <p:tgtEl>
                                          <p:spTgt spid="45"/>
                                        </p:tgtEl>
                                        <p:attrNameLst>
                                          <p:attrName>style.visibility</p:attrName>
                                        </p:attrNameLst>
                                      </p:cBhvr>
                                      <p:to>
                                        <p:strVal val="visible"/>
                                      </p:to>
                                    </p:set>
                                    <p:anim calcmode="lin" valueType="num">
                                      <p:cBhvr additive="base">
                                        <p:cTn id="197" dur="500" fill="hold"/>
                                        <p:tgtEl>
                                          <p:spTgt spid="45"/>
                                        </p:tgtEl>
                                        <p:attrNameLst>
                                          <p:attrName>ppt_x</p:attrName>
                                        </p:attrNameLst>
                                      </p:cBhvr>
                                      <p:tavLst>
                                        <p:tav tm="0">
                                          <p:val>
                                            <p:strVal val="0-#ppt_w/2"/>
                                          </p:val>
                                        </p:tav>
                                        <p:tav tm="100000">
                                          <p:val>
                                            <p:strVal val="#ppt_x"/>
                                          </p:val>
                                        </p:tav>
                                      </p:tavLst>
                                    </p:anim>
                                    <p:anim calcmode="lin" valueType="num">
                                      <p:cBhvr additive="base">
                                        <p:cTn id="198"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2" presetClass="entr" presetSubtype="8" fill="hold" grpId="0" nodeType="clickEffect">
                                  <p:stCondLst>
                                    <p:cond delay="0"/>
                                  </p:stCondLst>
                                  <p:iterate type="wd">
                                    <p:tmPct val="33000"/>
                                  </p:iterate>
                                  <p:childTnLst>
                                    <p:set>
                                      <p:cBhvr>
                                        <p:cTn id="202" dur="1" fill="hold">
                                          <p:stCondLst>
                                            <p:cond delay="0"/>
                                          </p:stCondLst>
                                        </p:cTn>
                                        <p:tgtEl>
                                          <p:spTgt spid="46"/>
                                        </p:tgtEl>
                                        <p:attrNameLst>
                                          <p:attrName>style.visibility</p:attrName>
                                        </p:attrNameLst>
                                      </p:cBhvr>
                                      <p:to>
                                        <p:strVal val="visible"/>
                                      </p:to>
                                    </p:set>
                                    <p:anim calcmode="lin" valueType="num">
                                      <p:cBhvr additive="base">
                                        <p:cTn id="203" dur="500" fill="hold"/>
                                        <p:tgtEl>
                                          <p:spTgt spid="46"/>
                                        </p:tgtEl>
                                        <p:attrNameLst>
                                          <p:attrName>ppt_x</p:attrName>
                                        </p:attrNameLst>
                                      </p:cBhvr>
                                      <p:tavLst>
                                        <p:tav tm="0">
                                          <p:val>
                                            <p:strVal val="0-#ppt_w/2"/>
                                          </p:val>
                                        </p:tav>
                                        <p:tav tm="100000">
                                          <p:val>
                                            <p:strVal val="#ppt_x"/>
                                          </p:val>
                                        </p:tav>
                                      </p:tavLst>
                                    </p:anim>
                                    <p:anim calcmode="lin" valueType="num">
                                      <p:cBhvr additive="base">
                                        <p:cTn id="204"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205" fill="hold">
                      <p:stCondLst>
                        <p:cond delay="indefinite"/>
                      </p:stCondLst>
                      <p:childTnLst>
                        <p:par>
                          <p:cTn id="206" fill="hold">
                            <p:stCondLst>
                              <p:cond delay="0"/>
                            </p:stCondLst>
                            <p:childTnLst>
                              <p:par>
                                <p:cTn id="207" presetID="2" presetClass="entr" presetSubtype="8" fill="hold" grpId="0" nodeType="clickEffect">
                                  <p:stCondLst>
                                    <p:cond delay="0"/>
                                  </p:stCondLst>
                                  <p:iterate type="wd">
                                    <p:tmPct val="33000"/>
                                  </p:iterate>
                                  <p:childTnLst>
                                    <p:set>
                                      <p:cBhvr>
                                        <p:cTn id="208" dur="1" fill="hold">
                                          <p:stCondLst>
                                            <p:cond delay="0"/>
                                          </p:stCondLst>
                                        </p:cTn>
                                        <p:tgtEl>
                                          <p:spTgt spid="36"/>
                                        </p:tgtEl>
                                        <p:attrNameLst>
                                          <p:attrName>style.visibility</p:attrName>
                                        </p:attrNameLst>
                                      </p:cBhvr>
                                      <p:to>
                                        <p:strVal val="visible"/>
                                      </p:to>
                                    </p:set>
                                    <p:anim calcmode="lin" valueType="num">
                                      <p:cBhvr additive="base">
                                        <p:cTn id="209" dur="500" fill="hold"/>
                                        <p:tgtEl>
                                          <p:spTgt spid="36"/>
                                        </p:tgtEl>
                                        <p:attrNameLst>
                                          <p:attrName>ppt_x</p:attrName>
                                        </p:attrNameLst>
                                      </p:cBhvr>
                                      <p:tavLst>
                                        <p:tav tm="0">
                                          <p:val>
                                            <p:strVal val="0-#ppt_w/2"/>
                                          </p:val>
                                        </p:tav>
                                        <p:tav tm="100000">
                                          <p:val>
                                            <p:strVal val="#ppt_x"/>
                                          </p:val>
                                        </p:tav>
                                      </p:tavLst>
                                    </p:anim>
                                    <p:anim calcmode="lin" valueType="num">
                                      <p:cBhvr additive="base">
                                        <p:cTn id="210"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211" fill="hold">
                      <p:stCondLst>
                        <p:cond delay="indefinite"/>
                      </p:stCondLst>
                      <p:childTnLst>
                        <p:par>
                          <p:cTn id="212" fill="hold">
                            <p:stCondLst>
                              <p:cond delay="0"/>
                            </p:stCondLst>
                            <p:childTnLst>
                              <p:par>
                                <p:cTn id="213" presetID="2" presetClass="entr" presetSubtype="8" fill="hold" grpId="0" nodeType="clickEffect">
                                  <p:stCondLst>
                                    <p:cond delay="0"/>
                                  </p:stCondLst>
                                  <p:iterate type="wd">
                                    <p:tmPct val="33000"/>
                                  </p:iterate>
                                  <p:childTnLst>
                                    <p:set>
                                      <p:cBhvr>
                                        <p:cTn id="214" dur="1" fill="hold">
                                          <p:stCondLst>
                                            <p:cond delay="0"/>
                                          </p:stCondLst>
                                        </p:cTn>
                                        <p:tgtEl>
                                          <p:spTgt spid="47"/>
                                        </p:tgtEl>
                                        <p:attrNameLst>
                                          <p:attrName>style.visibility</p:attrName>
                                        </p:attrNameLst>
                                      </p:cBhvr>
                                      <p:to>
                                        <p:strVal val="visible"/>
                                      </p:to>
                                    </p:set>
                                    <p:anim calcmode="lin" valueType="num">
                                      <p:cBhvr additive="base">
                                        <p:cTn id="215" dur="500" fill="hold"/>
                                        <p:tgtEl>
                                          <p:spTgt spid="47"/>
                                        </p:tgtEl>
                                        <p:attrNameLst>
                                          <p:attrName>ppt_x</p:attrName>
                                        </p:attrNameLst>
                                      </p:cBhvr>
                                      <p:tavLst>
                                        <p:tav tm="0">
                                          <p:val>
                                            <p:strVal val="0-#ppt_w/2"/>
                                          </p:val>
                                        </p:tav>
                                        <p:tav tm="100000">
                                          <p:val>
                                            <p:strVal val="#ppt_x"/>
                                          </p:val>
                                        </p:tav>
                                      </p:tavLst>
                                    </p:anim>
                                    <p:anim calcmode="lin" valueType="num">
                                      <p:cBhvr additive="base">
                                        <p:cTn id="21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2" grpId="0"/>
      <p:bldP spid="16" grpId="0" animBg="1"/>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2"/>
          <p:cNvSpPr txBox="1">
            <a:spLocks/>
          </p:cNvSpPr>
          <p:nvPr/>
        </p:nvSpPr>
        <p:spPr>
          <a:xfrm>
            <a:off x="7406952" y="711344"/>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a:t>
            </a:r>
            <a:r>
              <a:rPr lang="ar-SA" dirty="0" err="1" smtClean="0"/>
              <a:t>س،ص</a:t>
            </a:r>
            <a:r>
              <a:rPr lang="ar-SA" dirty="0" smtClean="0"/>
              <a:t>)</a:t>
            </a:r>
            <a:endParaRPr lang="ar-SA" dirty="0"/>
          </a:p>
        </p:txBody>
      </p:sp>
      <p:sp>
        <p:nvSpPr>
          <p:cNvPr id="5" name="عنصر نائب للمحتوى 2"/>
          <p:cNvSpPr txBox="1">
            <a:spLocks/>
          </p:cNvSpPr>
          <p:nvPr/>
        </p:nvSpPr>
        <p:spPr>
          <a:xfrm>
            <a:off x="6444208" y="764704"/>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(60،60)</a:t>
            </a:r>
            <a:endParaRPr lang="ar-SA" dirty="0"/>
          </a:p>
        </p:txBody>
      </p:sp>
      <p:sp>
        <p:nvSpPr>
          <p:cNvPr id="6" name="عنصر نائب للمحتوى 2"/>
          <p:cNvSpPr txBox="1">
            <a:spLocks/>
          </p:cNvSpPr>
          <p:nvPr/>
        </p:nvSpPr>
        <p:spPr>
          <a:xfrm>
            <a:off x="5606752" y="78335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(80،70)</a:t>
            </a:r>
            <a:endParaRPr lang="ar-SA" dirty="0"/>
          </a:p>
        </p:txBody>
      </p:sp>
      <p:sp>
        <p:nvSpPr>
          <p:cNvPr id="7" name="عنصر نائب للمحتوى 2"/>
          <p:cNvSpPr txBox="1">
            <a:spLocks/>
          </p:cNvSpPr>
          <p:nvPr/>
        </p:nvSpPr>
        <p:spPr>
          <a:xfrm>
            <a:off x="4670648" y="78335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(55،50)</a:t>
            </a:r>
            <a:endParaRPr lang="ar-SA" dirty="0"/>
          </a:p>
        </p:txBody>
      </p:sp>
      <p:sp>
        <p:nvSpPr>
          <p:cNvPr id="8" name="عنصر نائب للمحتوى 2"/>
          <p:cNvSpPr txBox="1">
            <a:spLocks/>
          </p:cNvSpPr>
          <p:nvPr/>
        </p:nvSpPr>
        <p:spPr>
          <a:xfrm>
            <a:off x="3806552" y="78335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(90،80)</a:t>
            </a:r>
            <a:endParaRPr lang="ar-SA" dirty="0"/>
          </a:p>
        </p:txBody>
      </p:sp>
      <p:sp>
        <p:nvSpPr>
          <p:cNvPr id="9" name="عنصر نائب للمحتوى 2"/>
          <p:cNvSpPr txBox="1">
            <a:spLocks/>
          </p:cNvSpPr>
          <p:nvPr/>
        </p:nvSpPr>
        <p:spPr>
          <a:xfrm>
            <a:off x="2974268" y="764704"/>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(70،65)</a:t>
            </a:r>
            <a:endParaRPr lang="ar-SA" dirty="0"/>
          </a:p>
        </p:txBody>
      </p:sp>
      <p:sp>
        <p:nvSpPr>
          <p:cNvPr id="10" name="عنصر نائب للمحتوى 2"/>
          <p:cNvSpPr txBox="1">
            <a:spLocks/>
          </p:cNvSpPr>
          <p:nvPr/>
        </p:nvSpPr>
        <p:spPr>
          <a:xfrm>
            <a:off x="2142976" y="764704"/>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(75،75)</a:t>
            </a:r>
            <a:endParaRPr lang="ar-SA" dirty="0"/>
          </a:p>
        </p:txBody>
      </p:sp>
      <p:sp>
        <p:nvSpPr>
          <p:cNvPr id="11" name="عنصر نائب للمحتوى 2"/>
          <p:cNvSpPr txBox="1">
            <a:spLocks/>
          </p:cNvSpPr>
          <p:nvPr/>
        </p:nvSpPr>
        <p:spPr>
          <a:xfrm>
            <a:off x="1234682" y="783352"/>
            <a:ext cx="1053480"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(85،90)</a:t>
            </a:r>
            <a:endParaRPr lang="ar-SA" dirty="0"/>
          </a:p>
        </p:txBody>
      </p:sp>
      <p:sp>
        <p:nvSpPr>
          <p:cNvPr id="12" name="عنصر نائب للمحتوى 2"/>
          <p:cNvSpPr txBox="1">
            <a:spLocks/>
          </p:cNvSpPr>
          <p:nvPr/>
        </p:nvSpPr>
        <p:spPr>
          <a:xfrm>
            <a:off x="2015716" y="19147"/>
            <a:ext cx="6984776" cy="629424"/>
          </a:xfrm>
          <a:prstGeom prst="rect">
            <a:avLst/>
          </a:prstGeom>
        </p:spPr>
        <p:txBody>
          <a:bodyPr vert="horz">
            <a:no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sz="3200" dirty="0" smtClean="0"/>
              <a:t>نمثل الازواج المرتبة التالية على المستوى الديكارتي</a:t>
            </a:r>
            <a:endParaRPr lang="ar-SA" sz="3200" dirty="0"/>
          </a:p>
        </p:txBody>
      </p:sp>
      <p:pic>
        <p:nvPicPr>
          <p:cNvPr id="29699"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64500" y="1315233"/>
            <a:ext cx="4643604" cy="42064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 name="شكل بيضاوي 12"/>
          <p:cNvSpPr/>
          <p:nvPr/>
        </p:nvSpPr>
        <p:spPr>
          <a:xfrm>
            <a:off x="2555776" y="3717032"/>
            <a:ext cx="72000" cy="7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6" name="عنصر نائب للمحتوى 2"/>
          <p:cNvSpPr txBox="1">
            <a:spLocks/>
          </p:cNvSpPr>
          <p:nvPr/>
        </p:nvSpPr>
        <p:spPr>
          <a:xfrm>
            <a:off x="2771800" y="519448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س</a:t>
            </a:r>
            <a:endParaRPr lang="ar-SA" dirty="0"/>
          </a:p>
        </p:txBody>
      </p:sp>
      <p:sp>
        <p:nvSpPr>
          <p:cNvPr id="17" name="عنصر نائب للمحتوى 2"/>
          <p:cNvSpPr txBox="1">
            <a:spLocks/>
          </p:cNvSpPr>
          <p:nvPr/>
        </p:nvSpPr>
        <p:spPr>
          <a:xfrm>
            <a:off x="611560" y="278092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ص</a:t>
            </a:r>
            <a:endParaRPr lang="ar-SA" dirty="0"/>
          </a:p>
        </p:txBody>
      </p:sp>
      <p:sp>
        <p:nvSpPr>
          <p:cNvPr id="18" name="شكل بيضاوي 17"/>
          <p:cNvSpPr/>
          <p:nvPr/>
        </p:nvSpPr>
        <p:spPr>
          <a:xfrm>
            <a:off x="2915824" y="2636912"/>
            <a:ext cx="72000" cy="7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9" name="شكل بيضاوي 18"/>
          <p:cNvSpPr/>
          <p:nvPr/>
        </p:nvSpPr>
        <p:spPr>
          <a:xfrm>
            <a:off x="2123736" y="3933056"/>
            <a:ext cx="72000" cy="7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0" name="شكل بيضاوي 19"/>
          <p:cNvSpPr/>
          <p:nvPr/>
        </p:nvSpPr>
        <p:spPr>
          <a:xfrm>
            <a:off x="3275856" y="2060848"/>
            <a:ext cx="72000" cy="7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1" name="شكل بيضاوي 20"/>
          <p:cNvSpPr/>
          <p:nvPr/>
        </p:nvSpPr>
        <p:spPr>
          <a:xfrm>
            <a:off x="2699792" y="3140968"/>
            <a:ext cx="72000" cy="7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2" name="شكل بيضاوي 21"/>
          <p:cNvSpPr/>
          <p:nvPr/>
        </p:nvSpPr>
        <p:spPr>
          <a:xfrm>
            <a:off x="3059832" y="2852936"/>
            <a:ext cx="72000" cy="7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3" name="شكل بيضاوي 22"/>
          <p:cNvSpPr/>
          <p:nvPr/>
        </p:nvSpPr>
        <p:spPr>
          <a:xfrm>
            <a:off x="3635904" y="2348880"/>
            <a:ext cx="72000" cy="7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4" name="عنصر نائب للمحتوى 2"/>
          <p:cNvSpPr txBox="1">
            <a:spLocks/>
          </p:cNvSpPr>
          <p:nvPr/>
        </p:nvSpPr>
        <p:spPr>
          <a:xfrm>
            <a:off x="6133492" y="1287408"/>
            <a:ext cx="2614972" cy="1421504"/>
          </a:xfrm>
          <a:prstGeom prst="rect">
            <a:avLst/>
          </a:prstGeom>
          <a:ln w="38100" cmpd="thinThick">
            <a:solidFill>
              <a:schemeClr val="tx1"/>
            </a:solidFill>
            <a:prstDash val="dashDot"/>
          </a:ln>
        </p:spPr>
        <p:txBody>
          <a:bodyPr vert="horz">
            <a:normAutofit fontScale="925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b="1" dirty="0" smtClean="0">
                <a:solidFill>
                  <a:srgbClr val="FF0000"/>
                </a:solidFill>
              </a:rPr>
              <a:t>الشكل الناتج من تعيين النقاط في المستوى الديكارتي يسمى شكل الانتشار</a:t>
            </a:r>
            <a:endParaRPr lang="ar-SA" b="1" dirty="0">
              <a:solidFill>
                <a:srgbClr val="FF0000"/>
              </a:solidFill>
            </a:endParaRPr>
          </a:p>
        </p:txBody>
      </p:sp>
      <p:sp>
        <p:nvSpPr>
          <p:cNvPr id="25" name="عنصر نائب للمحتوى 2"/>
          <p:cNvSpPr txBox="1">
            <a:spLocks/>
          </p:cNvSpPr>
          <p:nvPr/>
        </p:nvSpPr>
        <p:spPr>
          <a:xfrm>
            <a:off x="6228184" y="3015608"/>
            <a:ext cx="2614972" cy="1421504"/>
          </a:xfrm>
          <a:prstGeom prst="rect">
            <a:avLst/>
          </a:prstGeom>
          <a:ln w="38100" cmpd="thinThick">
            <a:solidFill>
              <a:schemeClr val="tx1"/>
            </a:solidFill>
            <a:prstDash val="dashDot"/>
          </a:ln>
        </p:spPr>
        <p:txBody>
          <a:bodyPr vert="horz">
            <a:normAutofit fontScale="92500" lnSpcReduction="2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b="1" dirty="0" smtClean="0">
                <a:solidFill>
                  <a:srgbClr val="FF0000"/>
                </a:solidFill>
              </a:rPr>
              <a:t>هل يمكن رسم خط مستقيم يمر بمعظم النقاط؟ </a:t>
            </a:r>
          </a:p>
          <a:p>
            <a:pPr marL="0" indent="0" algn="ctr">
              <a:buNone/>
            </a:pPr>
            <a:r>
              <a:rPr lang="ar-SA" b="1" dirty="0" smtClean="0">
                <a:solidFill>
                  <a:srgbClr val="FF0000"/>
                </a:solidFill>
              </a:rPr>
              <a:t>لنحاول:</a:t>
            </a:r>
            <a:endParaRPr lang="ar-SA" b="1" dirty="0">
              <a:solidFill>
                <a:srgbClr val="FF0000"/>
              </a:solidFill>
            </a:endParaRPr>
          </a:p>
        </p:txBody>
      </p:sp>
      <p:cxnSp>
        <p:nvCxnSpPr>
          <p:cNvPr id="15" name="رابط كسهم مستقيم 14"/>
          <p:cNvCxnSpPr/>
          <p:nvPr/>
        </p:nvCxnSpPr>
        <p:spPr>
          <a:xfrm flipH="1">
            <a:off x="2123736" y="1700808"/>
            <a:ext cx="1377272" cy="2520280"/>
          </a:xfrm>
          <a:prstGeom prst="straightConnector1">
            <a:avLst/>
          </a:prstGeom>
          <a:ln w="127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9" name="عنصر نائب للمحتوى 2"/>
          <p:cNvSpPr txBox="1">
            <a:spLocks/>
          </p:cNvSpPr>
          <p:nvPr/>
        </p:nvSpPr>
        <p:spPr>
          <a:xfrm>
            <a:off x="467544" y="5786454"/>
            <a:ext cx="8383996" cy="1042824"/>
          </a:xfrm>
          <a:prstGeom prst="rect">
            <a:avLst/>
          </a:prstGeom>
          <a:solidFill>
            <a:schemeClr val="accent2">
              <a:lumMod val="75000"/>
            </a:schemeClr>
          </a:solidFill>
          <a:ln w="38100" cmpd="thinThick">
            <a:solidFill>
              <a:schemeClr val="tx1"/>
            </a:solidFill>
            <a:prstDash val="dashDot"/>
          </a:ln>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b="1" dirty="0" smtClean="0">
                <a:solidFill>
                  <a:schemeClr val="bg1"/>
                </a:solidFill>
              </a:rPr>
              <a:t>اذا أمكن رسم خط مستقيم يمر بمعظم النقاط في شكل الانتشار، فإن العلاقة بين المتغيرين خطية ، وتسمى هذه العلاقة الارتباط الخطي </a:t>
            </a:r>
          </a:p>
          <a:p>
            <a:pPr marL="0" indent="0" algn="ctr">
              <a:buNone/>
            </a:pPr>
            <a:endParaRPr lang="ar-SA" b="1" dirty="0">
              <a:solidFill>
                <a:schemeClr val="bg1"/>
              </a:solidFill>
            </a:endParaRPr>
          </a:p>
        </p:txBody>
      </p:sp>
      <p:sp>
        <p:nvSpPr>
          <p:cNvPr id="30" name="عنصر نائب للمحتوى 2"/>
          <p:cNvSpPr txBox="1">
            <a:spLocks/>
          </p:cNvSpPr>
          <p:nvPr/>
        </p:nvSpPr>
        <p:spPr>
          <a:xfrm>
            <a:off x="3922213" y="3843696"/>
            <a:ext cx="1496870" cy="737432"/>
          </a:xfrm>
          <a:prstGeom prst="rect">
            <a:avLst/>
          </a:prstGeom>
          <a:ln w="38100" cmpd="thinThick">
            <a:solidFill>
              <a:schemeClr val="tx1"/>
            </a:solidFill>
            <a:prstDash val="dashDot"/>
          </a:ln>
        </p:spPr>
        <p:txBody>
          <a:bodyPr vert="horz">
            <a:normAutofit fontScale="85000" lnSpcReduction="2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b="1" dirty="0" smtClean="0">
                <a:solidFill>
                  <a:srgbClr val="FF0000"/>
                </a:solidFill>
              </a:rPr>
              <a:t>ايجابي</a:t>
            </a:r>
          </a:p>
          <a:p>
            <a:pPr marL="0" indent="0" algn="ctr">
              <a:buNone/>
            </a:pPr>
            <a:r>
              <a:rPr lang="ar-SA" b="1" dirty="0" smtClean="0">
                <a:solidFill>
                  <a:srgbClr val="FF0000"/>
                </a:solidFill>
              </a:rPr>
              <a:t>(متزايد)</a:t>
            </a:r>
          </a:p>
        </p:txBody>
      </p:sp>
    </p:spTree>
    <p:extLst>
      <p:ext uri="{BB962C8B-B14F-4D97-AF65-F5344CB8AC3E}">
        <p14:creationId xmlns="" xmlns:p14="http://schemas.microsoft.com/office/powerpoint/2010/main" val="170830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type="wd">
                                    <p:tmPct val="33000"/>
                                  </p:iterate>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iterate type="wd">
                                    <p:tmPct val="33000"/>
                                  </p:iterate>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iterate type="wd">
                                    <p:tmPct val="33000"/>
                                  </p:iterate>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iterate type="wd">
                                    <p:tmPct val="33000"/>
                                  </p:iterate>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0-#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iterate type="wd">
                                    <p:tmPct val="33000"/>
                                  </p:iterate>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0-#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iterate type="wd">
                                    <p:tmPct val="33000"/>
                                  </p:iterate>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iterate type="wd">
                                    <p:tmPct val="33000"/>
                                  </p:iterate>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0-#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iterate type="wd">
                                    <p:tmPct val="33000"/>
                                  </p:iterate>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0-#ppt_w/2"/>
                                          </p:val>
                                        </p:tav>
                                        <p:tav tm="100000">
                                          <p:val>
                                            <p:strVal val="#ppt_x"/>
                                          </p:val>
                                        </p:tav>
                                      </p:tavLst>
                                    </p:anim>
                                    <p:anim calcmode="lin" valueType="num">
                                      <p:cBhvr additive="base">
                                        <p:cTn id="5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iterate type="wd">
                                    <p:tmPct val="33000"/>
                                  </p:iterate>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0-#ppt_w/2"/>
                                          </p:val>
                                        </p:tav>
                                        <p:tav tm="100000">
                                          <p:val>
                                            <p:strVal val="#ppt_x"/>
                                          </p:val>
                                        </p:tav>
                                      </p:tavLst>
                                    </p:anim>
                                    <p:anim calcmode="lin" valueType="num">
                                      <p:cBhvr additive="base">
                                        <p:cTn id="5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1" presetClass="entr" presetSubtype="1" fill="hold" nodeType="clickEffect">
                                  <p:stCondLst>
                                    <p:cond delay="0"/>
                                  </p:stCondLst>
                                  <p:childTnLst>
                                    <p:set>
                                      <p:cBhvr>
                                        <p:cTn id="60" dur="1" fill="hold">
                                          <p:stCondLst>
                                            <p:cond delay="0"/>
                                          </p:stCondLst>
                                        </p:cTn>
                                        <p:tgtEl>
                                          <p:spTgt spid="29699"/>
                                        </p:tgtEl>
                                        <p:attrNameLst>
                                          <p:attrName>style.visibility</p:attrName>
                                        </p:attrNameLst>
                                      </p:cBhvr>
                                      <p:to>
                                        <p:strVal val="visible"/>
                                      </p:to>
                                    </p:set>
                                    <p:animEffect transition="in" filter="wheel(1)">
                                      <p:cBhvr>
                                        <p:cTn id="61" dur="2000"/>
                                        <p:tgtEl>
                                          <p:spTgt spid="29699"/>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iterate type="wd">
                                    <p:tmPct val="33000"/>
                                  </p:iterate>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0-#ppt_w/2"/>
                                          </p:val>
                                        </p:tav>
                                        <p:tav tm="100000">
                                          <p:val>
                                            <p:strVal val="#ppt_x"/>
                                          </p:val>
                                        </p:tav>
                                      </p:tavLst>
                                    </p:anim>
                                    <p:anim calcmode="lin" valueType="num">
                                      <p:cBhvr additive="base">
                                        <p:cTn id="67"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grpId="0" nodeType="clickEffect">
                                  <p:stCondLst>
                                    <p:cond delay="0"/>
                                  </p:stCondLst>
                                  <p:iterate type="wd">
                                    <p:tmPct val="33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0-#ppt_w/2"/>
                                          </p:val>
                                        </p:tav>
                                        <p:tav tm="100000">
                                          <p:val>
                                            <p:strVal val="#ppt_x"/>
                                          </p:val>
                                        </p:tav>
                                      </p:tavLst>
                                    </p:anim>
                                    <p:anim calcmode="lin" valueType="num">
                                      <p:cBhvr additive="base">
                                        <p:cTn id="73"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1" presetClass="entr" presetSubtype="1" fill="hold" grpId="0" nodeType="click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heel(1)">
                                      <p:cBhvr>
                                        <p:cTn id="78" dur="2000"/>
                                        <p:tgtEl>
                                          <p:spTgt spid="13"/>
                                        </p:tgtEl>
                                      </p:cBhvr>
                                    </p:animEffect>
                                  </p:childTnLst>
                                </p:cTn>
                              </p:par>
                            </p:childTnLst>
                          </p:cTn>
                        </p:par>
                      </p:childTnLst>
                    </p:cTn>
                  </p:par>
                  <p:par>
                    <p:cTn id="79" fill="hold">
                      <p:stCondLst>
                        <p:cond delay="indefinite"/>
                      </p:stCondLst>
                      <p:childTnLst>
                        <p:par>
                          <p:cTn id="80" fill="hold">
                            <p:stCondLst>
                              <p:cond delay="0"/>
                            </p:stCondLst>
                            <p:childTnLst>
                              <p:par>
                                <p:cTn id="81" presetID="21" presetClass="entr" presetSubtype="1"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heel(1)">
                                      <p:cBhvr>
                                        <p:cTn id="83" dur="2000"/>
                                        <p:tgtEl>
                                          <p:spTgt spid="18"/>
                                        </p:tgtEl>
                                      </p:cBhvr>
                                    </p:animEffect>
                                  </p:childTnLst>
                                </p:cTn>
                              </p:par>
                            </p:childTnLst>
                          </p:cTn>
                        </p:par>
                      </p:childTnLst>
                    </p:cTn>
                  </p:par>
                  <p:par>
                    <p:cTn id="84" fill="hold">
                      <p:stCondLst>
                        <p:cond delay="indefinite"/>
                      </p:stCondLst>
                      <p:childTnLst>
                        <p:par>
                          <p:cTn id="85" fill="hold">
                            <p:stCondLst>
                              <p:cond delay="0"/>
                            </p:stCondLst>
                            <p:childTnLst>
                              <p:par>
                                <p:cTn id="86" presetID="21" presetClass="entr" presetSubtype="1" fill="hold" grpId="0" nodeType="click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wheel(1)">
                                      <p:cBhvr>
                                        <p:cTn id="88" dur="2000"/>
                                        <p:tgtEl>
                                          <p:spTgt spid="19"/>
                                        </p:tgtEl>
                                      </p:cBhvr>
                                    </p:animEffect>
                                  </p:childTnLst>
                                </p:cTn>
                              </p:par>
                            </p:childTnLst>
                          </p:cTn>
                        </p:par>
                      </p:childTnLst>
                    </p:cTn>
                  </p:par>
                  <p:par>
                    <p:cTn id="89" fill="hold">
                      <p:stCondLst>
                        <p:cond delay="indefinite"/>
                      </p:stCondLst>
                      <p:childTnLst>
                        <p:par>
                          <p:cTn id="90" fill="hold">
                            <p:stCondLst>
                              <p:cond delay="0"/>
                            </p:stCondLst>
                            <p:childTnLst>
                              <p:par>
                                <p:cTn id="91" presetID="21" presetClass="entr" presetSubtype="1" fill="hold" grpId="0" nodeType="clickEffect">
                                  <p:stCondLst>
                                    <p:cond delay="0"/>
                                  </p:stCondLst>
                                  <p:childTnLst>
                                    <p:set>
                                      <p:cBhvr>
                                        <p:cTn id="92" dur="1" fill="hold">
                                          <p:stCondLst>
                                            <p:cond delay="0"/>
                                          </p:stCondLst>
                                        </p:cTn>
                                        <p:tgtEl>
                                          <p:spTgt spid="20"/>
                                        </p:tgtEl>
                                        <p:attrNameLst>
                                          <p:attrName>style.visibility</p:attrName>
                                        </p:attrNameLst>
                                      </p:cBhvr>
                                      <p:to>
                                        <p:strVal val="visible"/>
                                      </p:to>
                                    </p:set>
                                    <p:animEffect transition="in" filter="wheel(1)">
                                      <p:cBhvr>
                                        <p:cTn id="93" dur="2000"/>
                                        <p:tgtEl>
                                          <p:spTgt spid="20"/>
                                        </p:tgtEl>
                                      </p:cBhvr>
                                    </p:animEffect>
                                  </p:childTnLst>
                                </p:cTn>
                              </p:par>
                            </p:childTnLst>
                          </p:cTn>
                        </p:par>
                      </p:childTnLst>
                    </p:cTn>
                  </p:par>
                  <p:par>
                    <p:cTn id="94" fill="hold">
                      <p:stCondLst>
                        <p:cond delay="indefinite"/>
                      </p:stCondLst>
                      <p:childTnLst>
                        <p:par>
                          <p:cTn id="95" fill="hold">
                            <p:stCondLst>
                              <p:cond delay="0"/>
                            </p:stCondLst>
                            <p:childTnLst>
                              <p:par>
                                <p:cTn id="96" presetID="21" presetClass="entr" presetSubtype="1" fill="hold" grpId="0" nodeType="clickEffect">
                                  <p:stCondLst>
                                    <p:cond delay="0"/>
                                  </p:stCondLst>
                                  <p:childTnLst>
                                    <p:set>
                                      <p:cBhvr>
                                        <p:cTn id="97" dur="1" fill="hold">
                                          <p:stCondLst>
                                            <p:cond delay="0"/>
                                          </p:stCondLst>
                                        </p:cTn>
                                        <p:tgtEl>
                                          <p:spTgt spid="21"/>
                                        </p:tgtEl>
                                        <p:attrNameLst>
                                          <p:attrName>style.visibility</p:attrName>
                                        </p:attrNameLst>
                                      </p:cBhvr>
                                      <p:to>
                                        <p:strVal val="visible"/>
                                      </p:to>
                                    </p:set>
                                    <p:animEffect transition="in" filter="wheel(1)">
                                      <p:cBhvr>
                                        <p:cTn id="98" dur="2000"/>
                                        <p:tgtEl>
                                          <p:spTgt spid="21"/>
                                        </p:tgtEl>
                                      </p:cBhvr>
                                    </p:animEffect>
                                  </p:childTnLst>
                                </p:cTn>
                              </p:par>
                            </p:childTnLst>
                          </p:cTn>
                        </p:par>
                      </p:childTnLst>
                    </p:cTn>
                  </p:par>
                  <p:par>
                    <p:cTn id="99" fill="hold">
                      <p:stCondLst>
                        <p:cond delay="indefinite"/>
                      </p:stCondLst>
                      <p:childTnLst>
                        <p:par>
                          <p:cTn id="100" fill="hold">
                            <p:stCondLst>
                              <p:cond delay="0"/>
                            </p:stCondLst>
                            <p:childTnLst>
                              <p:par>
                                <p:cTn id="101" presetID="21" presetClass="entr" presetSubtype="1" fill="hold" grpId="0" nodeType="click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wheel(1)">
                                      <p:cBhvr>
                                        <p:cTn id="103" dur="2000"/>
                                        <p:tgtEl>
                                          <p:spTgt spid="22"/>
                                        </p:tgtEl>
                                      </p:cBhvr>
                                    </p:animEffect>
                                  </p:childTnLst>
                                </p:cTn>
                              </p:par>
                            </p:childTnLst>
                          </p:cTn>
                        </p:par>
                      </p:childTnLst>
                    </p:cTn>
                  </p:par>
                  <p:par>
                    <p:cTn id="104" fill="hold">
                      <p:stCondLst>
                        <p:cond delay="indefinite"/>
                      </p:stCondLst>
                      <p:childTnLst>
                        <p:par>
                          <p:cTn id="105" fill="hold">
                            <p:stCondLst>
                              <p:cond delay="0"/>
                            </p:stCondLst>
                            <p:childTnLst>
                              <p:par>
                                <p:cTn id="106" presetID="21" presetClass="entr" presetSubtype="1" fill="hold" grpId="0" nodeType="clickEffect">
                                  <p:stCondLst>
                                    <p:cond delay="0"/>
                                  </p:stCondLst>
                                  <p:childTnLst>
                                    <p:set>
                                      <p:cBhvr>
                                        <p:cTn id="107" dur="1" fill="hold">
                                          <p:stCondLst>
                                            <p:cond delay="0"/>
                                          </p:stCondLst>
                                        </p:cTn>
                                        <p:tgtEl>
                                          <p:spTgt spid="23"/>
                                        </p:tgtEl>
                                        <p:attrNameLst>
                                          <p:attrName>style.visibility</p:attrName>
                                        </p:attrNameLst>
                                      </p:cBhvr>
                                      <p:to>
                                        <p:strVal val="visible"/>
                                      </p:to>
                                    </p:set>
                                    <p:animEffect transition="in" filter="wheel(1)">
                                      <p:cBhvr>
                                        <p:cTn id="108" dur="2000"/>
                                        <p:tgtEl>
                                          <p:spTgt spid="23"/>
                                        </p:tgtEl>
                                      </p:cBhvr>
                                    </p:animEffect>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iterate type="wd">
                                    <p:tmPct val="33000"/>
                                  </p:iterate>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500" fill="hold"/>
                                        <p:tgtEl>
                                          <p:spTgt spid="24"/>
                                        </p:tgtEl>
                                        <p:attrNameLst>
                                          <p:attrName>ppt_x</p:attrName>
                                        </p:attrNameLst>
                                      </p:cBhvr>
                                      <p:tavLst>
                                        <p:tav tm="0">
                                          <p:val>
                                            <p:strVal val="0-#ppt_w/2"/>
                                          </p:val>
                                        </p:tav>
                                        <p:tav tm="100000">
                                          <p:val>
                                            <p:strVal val="#ppt_x"/>
                                          </p:val>
                                        </p:tav>
                                      </p:tavLst>
                                    </p:anim>
                                    <p:anim calcmode="lin" valueType="num">
                                      <p:cBhvr additive="base">
                                        <p:cTn id="114"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8" fill="hold" grpId="0" nodeType="clickEffect">
                                  <p:stCondLst>
                                    <p:cond delay="0"/>
                                  </p:stCondLst>
                                  <p:iterate type="wd">
                                    <p:tmPct val="33000"/>
                                  </p:iterate>
                                  <p:childTnLst>
                                    <p:set>
                                      <p:cBhvr>
                                        <p:cTn id="118" dur="1" fill="hold">
                                          <p:stCondLst>
                                            <p:cond delay="0"/>
                                          </p:stCondLst>
                                        </p:cTn>
                                        <p:tgtEl>
                                          <p:spTgt spid="25"/>
                                        </p:tgtEl>
                                        <p:attrNameLst>
                                          <p:attrName>style.visibility</p:attrName>
                                        </p:attrNameLst>
                                      </p:cBhvr>
                                      <p:to>
                                        <p:strVal val="visible"/>
                                      </p:to>
                                    </p:set>
                                    <p:anim calcmode="lin" valueType="num">
                                      <p:cBhvr additive="base">
                                        <p:cTn id="119" dur="500" fill="hold"/>
                                        <p:tgtEl>
                                          <p:spTgt spid="25"/>
                                        </p:tgtEl>
                                        <p:attrNameLst>
                                          <p:attrName>ppt_x</p:attrName>
                                        </p:attrNameLst>
                                      </p:cBhvr>
                                      <p:tavLst>
                                        <p:tav tm="0">
                                          <p:val>
                                            <p:strVal val="0-#ppt_w/2"/>
                                          </p:val>
                                        </p:tav>
                                        <p:tav tm="100000">
                                          <p:val>
                                            <p:strVal val="#ppt_x"/>
                                          </p:val>
                                        </p:tav>
                                      </p:tavLst>
                                    </p:anim>
                                    <p:anim calcmode="lin" valueType="num">
                                      <p:cBhvr additive="base">
                                        <p:cTn id="120"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1" presetClass="entr" presetSubtype="1" fill="hold" nodeType="click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wheel(1)">
                                      <p:cBhvr>
                                        <p:cTn id="125" dur="2000"/>
                                        <p:tgtEl>
                                          <p:spTgt spid="15"/>
                                        </p:tgtEl>
                                      </p:cBhvr>
                                    </p:animEffect>
                                  </p:childTnLst>
                                </p:cTn>
                              </p:par>
                            </p:childTnLst>
                          </p:cTn>
                        </p:par>
                      </p:childTnLst>
                    </p:cTn>
                  </p:par>
                  <p:par>
                    <p:cTn id="126" fill="hold">
                      <p:stCondLst>
                        <p:cond delay="indefinite"/>
                      </p:stCondLst>
                      <p:childTnLst>
                        <p:par>
                          <p:cTn id="127" fill="hold">
                            <p:stCondLst>
                              <p:cond delay="0"/>
                            </p:stCondLst>
                            <p:childTnLst>
                              <p:par>
                                <p:cTn id="128" presetID="2" presetClass="entr" presetSubtype="8" fill="hold" grpId="0" nodeType="clickEffect">
                                  <p:stCondLst>
                                    <p:cond delay="0"/>
                                  </p:stCondLst>
                                  <p:iterate type="wd">
                                    <p:tmPct val="33000"/>
                                  </p:iterate>
                                  <p:childTnLst>
                                    <p:set>
                                      <p:cBhvr>
                                        <p:cTn id="129" dur="1" fill="hold">
                                          <p:stCondLst>
                                            <p:cond delay="0"/>
                                          </p:stCondLst>
                                        </p:cTn>
                                        <p:tgtEl>
                                          <p:spTgt spid="29"/>
                                        </p:tgtEl>
                                        <p:attrNameLst>
                                          <p:attrName>style.visibility</p:attrName>
                                        </p:attrNameLst>
                                      </p:cBhvr>
                                      <p:to>
                                        <p:strVal val="visible"/>
                                      </p:to>
                                    </p:set>
                                    <p:anim calcmode="lin" valueType="num">
                                      <p:cBhvr additive="base">
                                        <p:cTn id="130" dur="500" fill="hold"/>
                                        <p:tgtEl>
                                          <p:spTgt spid="29"/>
                                        </p:tgtEl>
                                        <p:attrNameLst>
                                          <p:attrName>ppt_x</p:attrName>
                                        </p:attrNameLst>
                                      </p:cBhvr>
                                      <p:tavLst>
                                        <p:tav tm="0">
                                          <p:val>
                                            <p:strVal val="0-#ppt_w/2"/>
                                          </p:val>
                                        </p:tav>
                                        <p:tav tm="100000">
                                          <p:val>
                                            <p:strVal val="#ppt_x"/>
                                          </p:val>
                                        </p:tav>
                                      </p:tavLst>
                                    </p:anim>
                                    <p:anim calcmode="lin" valueType="num">
                                      <p:cBhvr additive="base">
                                        <p:cTn id="131"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8" fill="hold" grpId="0" nodeType="clickEffect">
                                  <p:stCondLst>
                                    <p:cond delay="0"/>
                                  </p:stCondLst>
                                  <p:iterate type="wd">
                                    <p:tmPct val="33000"/>
                                  </p:iterate>
                                  <p:childTnLst>
                                    <p:set>
                                      <p:cBhvr>
                                        <p:cTn id="135" dur="1" fill="hold">
                                          <p:stCondLst>
                                            <p:cond delay="0"/>
                                          </p:stCondLst>
                                        </p:cTn>
                                        <p:tgtEl>
                                          <p:spTgt spid="30"/>
                                        </p:tgtEl>
                                        <p:attrNameLst>
                                          <p:attrName>style.visibility</p:attrName>
                                        </p:attrNameLst>
                                      </p:cBhvr>
                                      <p:to>
                                        <p:strVal val="visible"/>
                                      </p:to>
                                    </p:set>
                                    <p:anim calcmode="lin" valueType="num">
                                      <p:cBhvr additive="base">
                                        <p:cTn id="136" dur="500" fill="hold"/>
                                        <p:tgtEl>
                                          <p:spTgt spid="30"/>
                                        </p:tgtEl>
                                        <p:attrNameLst>
                                          <p:attrName>ppt_x</p:attrName>
                                        </p:attrNameLst>
                                      </p:cBhvr>
                                      <p:tavLst>
                                        <p:tav tm="0">
                                          <p:val>
                                            <p:strVal val="0-#ppt_w/2"/>
                                          </p:val>
                                        </p:tav>
                                        <p:tav tm="100000">
                                          <p:val>
                                            <p:strVal val="#ppt_x"/>
                                          </p:val>
                                        </p:tav>
                                      </p:tavLst>
                                    </p:anim>
                                    <p:anim calcmode="lin" valueType="num">
                                      <p:cBhvr additive="base">
                                        <p:cTn id="13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animBg="1"/>
      <p:bldP spid="16" grpId="0"/>
      <p:bldP spid="17" grpId="0"/>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27584" y="2996951"/>
            <a:ext cx="7430380" cy="38173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انفجار 1 6"/>
          <p:cNvSpPr/>
          <p:nvPr/>
        </p:nvSpPr>
        <p:spPr>
          <a:xfrm>
            <a:off x="7812360" y="116632"/>
            <a:ext cx="1224136" cy="864096"/>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عنصر نائب للمحتوى 2"/>
          <p:cNvSpPr txBox="1">
            <a:spLocks/>
          </p:cNvSpPr>
          <p:nvPr/>
        </p:nvSpPr>
        <p:spPr>
          <a:xfrm>
            <a:off x="7740352" y="260866"/>
            <a:ext cx="1035224" cy="538550"/>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solidFill>
                  <a:srgbClr val="FF0000"/>
                </a:solidFill>
              </a:rPr>
              <a:t>مثال2:</a:t>
            </a:r>
            <a:endParaRPr lang="ar-SA" dirty="0">
              <a:solidFill>
                <a:srgbClr val="FF0000"/>
              </a:solidFill>
            </a:endParaRPr>
          </a:p>
        </p:txBody>
      </p:sp>
      <p:sp>
        <p:nvSpPr>
          <p:cNvPr id="9" name="عنصر نائب للمحتوى 2"/>
          <p:cNvSpPr txBox="1">
            <a:spLocks/>
          </p:cNvSpPr>
          <p:nvPr/>
        </p:nvSpPr>
        <p:spPr>
          <a:xfrm>
            <a:off x="-108520" y="116632"/>
            <a:ext cx="7871320" cy="1261432"/>
          </a:xfrm>
          <a:prstGeom prst="rect">
            <a:avLst/>
          </a:prstGeom>
        </p:spPr>
        <p:txBody>
          <a:bodyPr vert="horz">
            <a:no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sz="2400" dirty="0" smtClean="0"/>
              <a:t>يقوم طلبة الصف العاشر في تنظيف ملعب كرة القدم بشكل يومي ويقضون فيه عدد من الساعات وذلك لمدة اسبوع </a:t>
            </a:r>
            <a:r>
              <a:rPr lang="ar-SA" sz="2400" dirty="0" err="1" smtClean="0"/>
              <a:t>لانهاء</a:t>
            </a:r>
            <a:r>
              <a:rPr lang="ar-SA" sz="2400" dirty="0" smtClean="0"/>
              <a:t> العمل ، رمزنا لعدد الطلاب بالرمز (س) وعدد الساعات بالرمز (ص) ،حسب الجدول التالي:، ارسم شكل الانتشار</a:t>
            </a:r>
            <a:endParaRPr lang="ar-SA" sz="2400" dirty="0"/>
          </a:p>
        </p:txBody>
      </p:sp>
      <p:graphicFrame>
        <p:nvGraphicFramePr>
          <p:cNvPr id="10" name="جدول 9"/>
          <p:cNvGraphicFramePr>
            <a:graphicFrameLocks noGrp="1"/>
          </p:cNvGraphicFramePr>
          <p:nvPr>
            <p:extLst>
              <p:ext uri="{D42A27DB-BD31-4B8C-83A1-F6EECF244321}">
                <p14:modId xmlns="" xmlns:p14="http://schemas.microsoft.com/office/powerpoint/2010/main" val="264911552"/>
              </p:ext>
            </p:extLst>
          </p:nvPr>
        </p:nvGraphicFramePr>
        <p:xfrm>
          <a:off x="827584" y="1418257"/>
          <a:ext cx="7436589" cy="1434679"/>
        </p:xfrm>
        <a:graphic>
          <a:graphicData uri="http://schemas.openxmlformats.org/drawingml/2006/table">
            <a:tbl>
              <a:tblPr rtl="1" firstRow="1" bandRow="1">
                <a:tableStyleId>{616DA210-FB5B-4158-B5E0-FEB733F419BA}</a:tableStyleId>
              </a:tblPr>
              <a:tblGrid>
                <a:gridCol w="1323569"/>
                <a:gridCol w="892200"/>
                <a:gridCol w="845535"/>
                <a:gridCol w="798062"/>
                <a:gridCol w="967404"/>
                <a:gridCol w="905287"/>
                <a:gridCol w="921114"/>
                <a:gridCol w="783418"/>
              </a:tblGrid>
              <a:tr h="439174">
                <a:tc>
                  <a:txBody>
                    <a:bodyPr/>
                    <a:lstStyle/>
                    <a:p>
                      <a:pPr algn="ctr" rtl="1"/>
                      <a:r>
                        <a:rPr lang="ar-SA" sz="2000" dirty="0" smtClean="0"/>
                        <a:t>اليوم</a:t>
                      </a:r>
                      <a:endParaRPr lang="ar-SA" sz="2000" dirty="0"/>
                    </a:p>
                  </a:txBody>
                  <a:tcPr/>
                </a:tc>
                <a:tc>
                  <a:txBody>
                    <a:bodyPr/>
                    <a:lstStyle/>
                    <a:p>
                      <a:pPr algn="ctr" rtl="1"/>
                      <a:r>
                        <a:rPr lang="ar-SA" sz="2000" dirty="0" smtClean="0"/>
                        <a:t>الاول</a:t>
                      </a:r>
                      <a:endParaRPr lang="ar-SA" sz="2000" dirty="0"/>
                    </a:p>
                  </a:txBody>
                  <a:tcPr/>
                </a:tc>
                <a:tc>
                  <a:txBody>
                    <a:bodyPr/>
                    <a:lstStyle/>
                    <a:p>
                      <a:pPr algn="ctr" rtl="1"/>
                      <a:r>
                        <a:rPr lang="ar-SA" sz="2000" dirty="0" smtClean="0"/>
                        <a:t>الثاني</a:t>
                      </a:r>
                      <a:endParaRPr lang="ar-SA" sz="2000" dirty="0"/>
                    </a:p>
                  </a:txBody>
                  <a:tcPr/>
                </a:tc>
                <a:tc>
                  <a:txBody>
                    <a:bodyPr/>
                    <a:lstStyle/>
                    <a:p>
                      <a:pPr algn="ctr" rtl="1"/>
                      <a:r>
                        <a:rPr lang="ar-SA" sz="2000" dirty="0" smtClean="0"/>
                        <a:t>الثالث</a:t>
                      </a:r>
                      <a:endParaRPr lang="ar-SA" sz="2000" dirty="0"/>
                    </a:p>
                  </a:txBody>
                  <a:tcPr/>
                </a:tc>
                <a:tc>
                  <a:txBody>
                    <a:bodyPr/>
                    <a:lstStyle/>
                    <a:p>
                      <a:pPr algn="ctr" rtl="1"/>
                      <a:r>
                        <a:rPr lang="ar-SA" sz="2000" dirty="0" smtClean="0"/>
                        <a:t>الرابع</a:t>
                      </a:r>
                      <a:endParaRPr lang="ar-SA" sz="2000" dirty="0"/>
                    </a:p>
                  </a:txBody>
                  <a:tcPr/>
                </a:tc>
                <a:tc>
                  <a:txBody>
                    <a:bodyPr/>
                    <a:lstStyle/>
                    <a:p>
                      <a:pPr algn="ctr" rtl="1"/>
                      <a:r>
                        <a:rPr lang="ar-SA" sz="2000" dirty="0" smtClean="0"/>
                        <a:t>الخامس</a:t>
                      </a:r>
                      <a:endParaRPr lang="ar-SA" sz="2000" dirty="0"/>
                    </a:p>
                  </a:txBody>
                  <a:tcPr/>
                </a:tc>
                <a:tc>
                  <a:txBody>
                    <a:bodyPr/>
                    <a:lstStyle/>
                    <a:p>
                      <a:pPr algn="ctr" rtl="1"/>
                      <a:r>
                        <a:rPr lang="ar-SA" sz="2000" dirty="0" smtClean="0"/>
                        <a:t>السادس</a:t>
                      </a:r>
                      <a:endParaRPr lang="ar-SA" sz="2000" dirty="0"/>
                    </a:p>
                  </a:txBody>
                  <a:tcPr/>
                </a:tc>
                <a:tc>
                  <a:txBody>
                    <a:bodyPr/>
                    <a:lstStyle/>
                    <a:p>
                      <a:pPr algn="ctr" rtl="1"/>
                      <a:r>
                        <a:rPr lang="ar-SA" sz="2000" dirty="0" smtClean="0"/>
                        <a:t>السابع</a:t>
                      </a:r>
                      <a:endParaRPr lang="ar-SA" sz="2000" dirty="0"/>
                    </a:p>
                  </a:txBody>
                  <a:tcPr/>
                </a:tc>
              </a:tr>
              <a:tr h="519654">
                <a:tc>
                  <a:txBody>
                    <a:bodyPr/>
                    <a:lstStyle/>
                    <a:p>
                      <a:pPr algn="ctr" rtl="1"/>
                      <a:r>
                        <a:rPr lang="ar-SA" sz="2000" dirty="0" smtClean="0"/>
                        <a:t> الطلاب(س)</a:t>
                      </a:r>
                      <a:endParaRPr lang="ar-SA" sz="2000" dirty="0"/>
                    </a:p>
                  </a:txBody>
                  <a:tcPr/>
                </a:tc>
                <a:tc>
                  <a:txBody>
                    <a:bodyPr/>
                    <a:lstStyle/>
                    <a:p>
                      <a:pPr algn="ctr" rtl="1"/>
                      <a:r>
                        <a:rPr lang="ar-SA" sz="2000" dirty="0" smtClean="0"/>
                        <a:t>8</a:t>
                      </a:r>
                      <a:endParaRPr lang="ar-SA" sz="2000" dirty="0"/>
                    </a:p>
                  </a:txBody>
                  <a:tcPr/>
                </a:tc>
                <a:tc>
                  <a:txBody>
                    <a:bodyPr/>
                    <a:lstStyle/>
                    <a:p>
                      <a:pPr algn="ctr" rtl="1"/>
                      <a:r>
                        <a:rPr lang="ar-SA" sz="2000" dirty="0" smtClean="0"/>
                        <a:t>7</a:t>
                      </a:r>
                      <a:endParaRPr lang="ar-SA" sz="2000" dirty="0"/>
                    </a:p>
                  </a:txBody>
                  <a:tcPr/>
                </a:tc>
                <a:tc>
                  <a:txBody>
                    <a:bodyPr/>
                    <a:lstStyle/>
                    <a:p>
                      <a:pPr algn="ctr" rtl="1"/>
                      <a:r>
                        <a:rPr lang="ar-SA" sz="2000" dirty="0" smtClean="0"/>
                        <a:t>6</a:t>
                      </a:r>
                      <a:endParaRPr lang="ar-SA" sz="2000" dirty="0"/>
                    </a:p>
                  </a:txBody>
                  <a:tcPr/>
                </a:tc>
                <a:tc>
                  <a:txBody>
                    <a:bodyPr/>
                    <a:lstStyle/>
                    <a:p>
                      <a:pPr algn="ctr" rtl="1"/>
                      <a:r>
                        <a:rPr lang="ar-SA" sz="2000" dirty="0" smtClean="0"/>
                        <a:t>10</a:t>
                      </a:r>
                      <a:endParaRPr lang="ar-SA" sz="2000" dirty="0"/>
                    </a:p>
                  </a:txBody>
                  <a:tcPr/>
                </a:tc>
                <a:tc>
                  <a:txBody>
                    <a:bodyPr/>
                    <a:lstStyle/>
                    <a:p>
                      <a:pPr algn="ctr" rtl="1"/>
                      <a:r>
                        <a:rPr lang="ar-SA" sz="2000" dirty="0" smtClean="0"/>
                        <a:t>5</a:t>
                      </a:r>
                      <a:endParaRPr lang="ar-SA" sz="2000" dirty="0"/>
                    </a:p>
                  </a:txBody>
                  <a:tcPr/>
                </a:tc>
                <a:tc>
                  <a:txBody>
                    <a:bodyPr/>
                    <a:lstStyle/>
                    <a:p>
                      <a:pPr algn="ctr" rtl="1"/>
                      <a:r>
                        <a:rPr lang="ar-SA" sz="2000" dirty="0" smtClean="0"/>
                        <a:t>9</a:t>
                      </a:r>
                      <a:endParaRPr lang="ar-SA" sz="2000" dirty="0"/>
                    </a:p>
                  </a:txBody>
                  <a:tcPr/>
                </a:tc>
                <a:tc>
                  <a:txBody>
                    <a:bodyPr/>
                    <a:lstStyle/>
                    <a:p>
                      <a:pPr algn="ctr" rtl="1"/>
                      <a:r>
                        <a:rPr lang="ar-SA" sz="2000" dirty="0" smtClean="0"/>
                        <a:t>4</a:t>
                      </a:r>
                      <a:endParaRPr lang="ar-SA" sz="2000" dirty="0"/>
                    </a:p>
                  </a:txBody>
                  <a:tcPr/>
                </a:tc>
              </a:tr>
              <a:tr h="475851">
                <a:tc>
                  <a:txBody>
                    <a:bodyPr/>
                    <a:lstStyle/>
                    <a:p>
                      <a:pPr algn="ctr" rtl="1"/>
                      <a:r>
                        <a:rPr lang="ar-SA" sz="1800" b="1" dirty="0" smtClean="0"/>
                        <a:t>الساعات (ص)</a:t>
                      </a:r>
                      <a:endParaRPr lang="ar-SA" sz="1800" b="1" dirty="0"/>
                    </a:p>
                  </a:txBody>
                  <a:tcPr/>
                </a:tc>
                <a:tc>
                  <a:txBody>
                    <a:bodyPr/>
                    <a:lstStyle/>
                    <a:p>
                      <a:pPr algn="ctr" rtl="1"/>
                      <a:r>
                        <a:rPr lang="ar-SA" sz="2000" dirty="0" smtClean="0"/>
                        <a:t>4</a:t>
                      </a:r>
                      <a:endParaRPr lang="ar-SA" sz="2000" dirty="0"/>
                    </a:p>
                  </a:txBody>
                  <a:tcPr/>
                </a:tc>
                <a:tc>
                  <a:txBody>
                    <a:bodyPr/>
                    <a:lstStyle/>
                    <a:p>
                      <a:pPr algn="ctr" rtl="1"/>
                      <a:r>
                        <a:rPr lang="ar-SA" sz="2000" dirty="0" smtClean="0"/>
                        <a:t>5</a:t>
                      </a:r>
                      <a:endParaRPr lang="ar-SA" sz="2000" dirty="0"/>
                    </a:p>
                  </a:txBody>
                  <a:tcPr/>
                </a:tc>
                <a:tc>
                  <a:txBody>
                    <a:bodyPr/>
                    <a:lstStyle/>
                    <a:p>
                      <a:pPr algn="ctr" rtl="1"/>
                      <a:r>
                        <a:rPr lang="ar-SA" sz="2000" dirty="0" smtClean="0"/>
                        <a:t>6</a:t>
                      </a:r>
                      <a:endParaRPr lang="ar-SA" sz="2000" dirty="0"/>
                    </a:p>
                  </a:txBody>
                  <a:tcPr/>
                </a:tc>
                <a:tc>
                  <a:txBody>
                    <a:bodyPr/>
                    <a:lstStyle/>
                    <a:p>
                      <a:pPr algn="ctr" rtl="1"/>
                      <a:r>
                        <a:rPr lang="ar-SA" sz="2000" dirty="0" smtClean="0"/>
                        <a:t>3</a:t>
                      </a:r>
                      <a:endParaRPr lang="ar-SA" sz="2000" dirty="0"/>
                    </a:p>
                  </a:txBody>
                  <a:tcPr/>
                </a:tc>
                <a:tc>
                  <a:txBody>
                    <a:bodyPr/>
                    <a:lstStyle/>
                    <a:p>
                      <a:pPr algn="ctr" rtl="1"/>
                      <a:r>
                        <a:rPr lang="ar-SA" sz="2000" dirty="0" smtClean="0"/>
                        <a:t>6</a:t>
                      </a:r>
                      <a:endParaRPr lang="ar-SA" sz="2000" dirty="0"/>
                    </a:p>
                  </a:txBody>
                  <a:tcPr/>
                </a:tc>
                <a:tc>
                  <a:txBody>
                    <a:bodyPr/>
                    <a:lstStyle/>
                    <a:p>
                      <a:pPr algn="ctr" rtl="1"/>
                      <a:r>
                        <a:rPr lang="ar-SA" sz="2000" dirty="0" smtClean="0"/>
                        <a:t>4</a:t>
                      </a:r>
                      <a:endParaRPr lang="ar-SA" sz="2000" dirty="0"/>
                    </a:p>
                  </a:txBody>
                  <a:tcPr/>
                </a:tc>
                <a:tc>
                  <a:txBody>
                    <a:bodyPr/>
                    <a:lstStyle/>
                    <a:p>
                      <a:pPr algn="ctr" rtl="1"/>
                      <a:r>
                        <a:rPr lang="ar-SA" sz="2000" dirty="0" smtClean="0"/>
                        <a:t>7</a:t>
                      </a:r>
                      <a:endParaRPr lang="ar-SA" sz="2000" dirty="0"/>
                    </a:p>
                  </a:txBody>
                  <a:tcPr/>
                </a:tc>
              </a:tr>
            </a:tbl>
          </a:graphicData>
        </a:graphic>
      </p:graphicFrame>
      <p:cxnSp>
        <p:nvCxnSpPr>
          <p:cNvPr id="6" name="رابط كسهم مستقيم 5"/>
          <p:cNvCxnSpPr/>
          <p:nvPr/>
        </p:nvCxnSpPr>
        <p:spPr>
          <a:xfrm>
            <a:off x="3995936" y="3933056"/>
            <a:ext cx="3816424" cy="2376264"/>
          </a:xfrm>
          <a:prstGeom prst="straightConnector1">
            <a:avLst/>
          </a:prstGeom>
          <a:ln w="190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3" name="عنصر نائب للمحتوى 2"/>
          <p:cNvSpPr txBox="1">
            <a:spLocks/>
          </p:cNvSpPr>
          <p:nvPr/>
        </p:nvSpPr>
        <p:spPr>
          <a:xfrm>
            <a:off x="6459506" y="3843696"/>
            <a:ext cx="1496870" cy="737432"/>
          </a:xfrm>
          <a:prstGeom prst="rect">
            <a:avLst/>
          </a:prstGeom>
          <a:ln w="38100" cmpd="thinThick">
            <a:solidFill>
              <a:schemeClr val="tx1"/>
            </a:solidFill>
            <a:prstDash val="dashDot"/>
          </a:ln>
        </p:spPr>
        <p:txBody>
          <a:bodyPr vert="horz">
            <a:normAutofit fontScale="85000" lnSpcReduction="2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b="1" dirty="0" smtClean="0">
                <a:solidFill>
                  <a:srgbClr val="FF0000"/>
                </a:solidFill>
              </a:rPr>
              <a:t>سلبي</a:t>
            </a:r>
          </a:p>
          <a:p>
            <a:pPr marL="0" indent="0" algn="ctr">
              <a:buNone/>
            </a:pPr>
            <a:r>
              <a:rPr lang="ar-SA" b="1" dirty="0" smtClean="0">
                <a:solidFill>
                  <a:srgbClr val="FF0000"/>
                </a:solidFill>
              </a:rPr>
              <a:t>(متناقص)</a:t>
            </a:r>
          </a:p>
        </p:txBody>
      </p:sp>
    </p:spTree>
    <p:extLst>
      <p:ext uri="{BB962C8B-B14F-4D97-AF65-F5344CB8AC3E}">
        <p14:creationId xmlns="" xmlns:p14="http://schemas.microsoft.com/office/powerpoint/2010/main" val="54631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iterate type="wd">
                                    <p:tmPct val="3300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heel(4)">
                                      <p:cBhvr>
                                        <p:cTn id="24" dur="20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nodeType="clickEffect">
                                  <p:stCondLst>
                                    <p:cond delay="0"/>
                                  </p:stCondLst>
                                  <p:childTnLst>
                                    <p:set>
                                      <p:cBhvr>
                                        <p:cTn id="28" dur="1" fill="hold">
                                          <p:stCondLst>
                                            <p:cond delay="0"/>
                                          </p:stCondLst>
                                        </p:cTn>
                                        <p:tgtEl>
                                          <p:spTgt spid="30723"/>
                                        </p:tgtEl>
                                        <p:attrNameLst>
                                          <p:attrName>style.visibility</p:attrName>
                                        </p:attrNameLst>
                                      </p:cBhvr>
                                      <p:to>
                                        <p:strVal val="visible"/>
                                      </p:to>
                                    </p:set>
                                    <p:animEffect transition="in" filter="wheel(4)">
                                      <p:cBhvr>
                                        <p:cTn id="29" dur="2000"/>
                                        <p:tgtEl>
                                          <p:spTgt spid="30723"/>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heel(1)">
                                      <p:cBhvr>
                                        <p:cTn id="34" dur="20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iterate type="wd">
                                    <p:tmPct val="33000"/>
                                  </p:iterate>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1"/>
          <p:cNvSpPr>
            <a:spLocks noGrp="1"/>
          </p:cNvSpPr>
          <p:nvPr>
            <p:ph type="title"/>
          </p:nvPr>
        </p:nvSpPr>
        <p:spPr>
          <a:xfrm>
            <a:off x="179512" y="332656"/>
            <a:ext cx="8609678" cy="722344"/>
          </a:xfrm>
          <a:solidFill>
            <a:srgbClr val="92D050"/>
          </a:solidFill>
        </p:spPr>
        <p:txBody>
          <a:bodyPr>
            <a:noAutofit/>
          </a:bodyPr>
          <a:lstStyle/>
          <a:p>
            <a:pPr algn="ctr"/>
            <a:r>
              <a:rPr lang="ar-SA" sz="3600" b="1" dirty="0" smtClean="0">
                <a:solidFill>
                  <a:srgbClr val="FF0000"/>
                </a:solidFill>
              </a:rPr>
              <a:t>شكل الانتشار يفيد في تحديد ما اذا كانت هناك علاقة بين المتغير وهي</a:t>
            </a:r>
            <a:endParaRPr lang="ar-SA" sz="3600" b="1" dirty="0">
              <a:solidFill>
                <a:srgbClr val="FF0000"/>
              </a:solidFill>
            </a:endParaRPr>
          </a:p>
        </p:txBody>
      </p:sp>
      <p:graphicFrame>
        <p:nvGraphicFramePr>
          <p:cNvPr id="5" name="كائن 4"/>
          <p:cNvGraphicFramePr>
            <a:graphicFrameLocks noChangeAspect="1"/>
          </p:cNvGraphicFramePr>
          <p:nvPr>
            <p:extLst>
              <p:ext uri="{D42A27DB-BD31-4B8C-83A1-F6EECF244321}">
                <p14:modId xmlns="" xmlns:p14="http://schemas.microsoft.com/office/powerpoint/2010/main" val="1498467820"/>
              </p:ext>
            </p:extLst>
          </p:nvPr>
        </p:nvGraphicFramePr>
        <p:xfrm>
          <a:off x="4394200" y="2362200"/>
          <a:ext cx="914400" cy="209550"/>
        </p:xfrm>
        <a:graphic>
          <a:graphicData uri="http://schemas.openxmlformats.org/presentationml/2006/ole">
            <p:oleObj spid="_x0000_s28938" name="Equation" r:id="rId3" imgW="914400" imgH="210240" progId="">
              <p:embed/>
            </p:oleObj>
          </a:graphicData>
        </a:graphic>
      </p:graphicFrame>
      <p:graphicFrame>
        <p:nvGraphicFramePr>
          <p:cNvPr id="7" name="كائن 6"/>
          <p:cNvGraphicFramePr>
            <a:graphicFrameLocks noChangeAspect="1"/>
          </p:cNvGraphicFramePr>
          <p:nvPr>
            <p:extLst>
              <p:ext uri="{D42A27DB-BD31-4B8C-83A1-F6EECF244321}">
                <p14:modId xmlns="" xmlns:p14="http://schemas.microsoft.com/office/powerpoint/2010/main" val="240754751"/>
              </p:ext>
            </p:extLst>
          </p:nvPr>
        </p:nvGraphicFramePr>
        <p:xfrm>
          <a:off x="4394200" y="2362200"/>
          <a:ext cx="914400" cy="209550"/>
        </p:xfrm>
        <a:graphic>
          <a:graphicData uri="http://schemas.openxmlformats.org/presentationml/2006/ole">
            <p:oleObj spid="_x0000_s28939" name="Equation" r:id="rId4" imgW="914400" imgH="210240" progId="">
              <p:embed/>
            </p:oleObj>
          </a:graphicData>
        </a:graphic>
      </p:graphicFrame>
      <p:graphicFrame>
        <p:nvGraphicFramePr>
          <p:cNvPr id="9" name="كائن 8"/>
          <p:cNvGraphicFramePr>
            <a:graphicFrameLocks noChangeAspect="1"/>
          </p:cNvGraphicFramePr>
          <p:nvPr>
            <p:extLst>
              <p:ext uri="{D42A27DB-BD31-4B8C-83A1-F6EECF244321}">
                <p14:modId xmlns="" xmlns:p14="http://schemas.microsoft.com/office/powerpoint/2010/main" val="2151299744"/>
              </p:ext>
            </p:extLst>
          </p:nvPr>
        </p:nvGraphicFramePr>
        <p:xfrm>
          <a:off x="4794250" y="2378075"/>
          <a:ext cx="114300" cy="177800"/>
        </p:xfrm>
        <a:graphic>
          <a:graphicData uri="http://schemas.openxmlformats.org/presentationml/2006/ole">
            <p:oleObj spid="_x0000_s28940" name="Equation" r:id="rId5" imgW="914400" imgH="210240" progId="">
              <p:embed/>
            </p:oleObj>
          </a:graphicData>
        </a:graphic>
      </p:graphicFrame>
      <p:graphicFrame>
        <p:nvGraphicFramePr>
          <p:cNvPr id="19" name="كائن 18"/>
          <p:cNvGraphicFramePr>
            <a:graphicFrameLocks noChangeAspect="1"/>
          </p:cNvGraphicFramePr>
          <p:nvPr>
            <p:extLst>
              <p:ext uri="{D42A27DB-BD31-4B8C-83A1-F6EECF244321}">
                <p14:modId xmlns="" xmlns:p14="http://schemas.microsoft.com/office/powerpoint/2010/main" val="43272111"/>
              </p:ext>
            </p:extLst>
          </p:nvPr>
        </p:nvGraphicFramePr>
        <p:xfrm>
          <a:off x="4394200" y="2362200"/>
          <a:ext cx="914400" cy="198438"/>
        </p:xfrm>
        <a:graphic>
          <a:graphicData uri="http://schemas.openxmlformats.org/presentationml/2006/ole">
            <p:oleObj spid="_x0000_s28941" name="Equation" r:id="rId6" imgW="914400" imgH="198720" progId="">
              <p:embed/>
            </p:oleObj>
          </a:graphicData>
        </a:graphic>
      </p:graphicFrame>
      <p:sp>
        <p:nvSpPr>
          <p:cNvPr id="15" name="عنوان 1"/>
          <p:cNvSpPr txBox="1">
            <a:spLocks/>
          </p:cNvSpPr>
          <p:nvPr/>
        </p:nvSpPr>
        <p:spPr>
          <a:xfrm>
            <a:off x="3203848" y="1554528"/>
            <a:ext cx="1863824" cy="72234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rgbClr val="FF0000"/>
                </a:solidFill>
              </a:rPr>
              <a:t>الارتباط</a:t>
            </a:r>
            <a:endParaRPr lang="ar-SA" sz="3600" b="1" dirty="0">
              <a:solidFill>
                <a:srgbClr val="FF0000"/>
              </a:solidFill>
            </a:endParaRPr>
          </a:p>
        </p:txBody>
      </p:sp>
      <p:sp>
        <p:nvSpPr>
          <p:cNvPr id="2" name="سهم إلى اليسار واليمين والأعلى 1"/>
          <p:cNvSpPr/>
          <p:nvPr/>
        </p:nvSpPr>
        <p:spPr>
          <a:xfrm>
            <a:off x="2411760" y="2254853"/>
            <a:ext cx="3096344" cy="1080120"/>
          </a:xfrm>
          <a:prstGeom prst="leftRightUpArrow">
            <a:avLst>
              <a:gd name="adj1" fmla="val 8062"/>
              <a:gd name="adj2" fmla="val 10219"/>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7" name="عنوان 1"/>
          <p:cNvSpPr txBox="1">
            <a:spLocks/>
          </p:cNvSpPr>
          <p:nvPr/>
        </p:nvSpPr>
        <p:spPr>
          <a:xfrm>
            <a:off x="5508104" y="2778664"/>
            <a:ext cx="1863824" cy="72234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rgbClr val="FF0000"/>
                </a:solidFill>
              </a:rPr>
              <a:t>خطي</a:t>
            </a:r>
            <a:endParaRPr lang="ar-SA" sz="3600" b="1" dirty="0">
              <a:solidFill>
                <a:srgbClr val="FF0000"/>
              </a:solidFill>
            </a:endParaRPr>
          </a:p>
        </p:txBody>
      </p:sp>
      <p:sp>
        <p:nvSpPr>
          <p:cNvPr id="26" name="عنوان 1"/>
          <p:cNvSpPr txBox="1">
            <a:spLocks/>
          </p:cNvSpPr>
          <p:nvPr/>
        </p:nvSpPr>
        <p:spPr>
          <a:xfrm>
            <a:off x="539552" y="2780928"/>
            <a:ext cx="1863824" cy="72234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rgbClr val="FF0000"/>
                </a:solidFill>
              </a:rPr>
              <a:t>غير خطي</a:t>
            </a:r>
            <a:endParaRPr lang="ar-SA" sz="3600" b="1" dirty="0">
              <a:solidFill>
                <a:srgbClr val="FF0000"/>
              </a:solidFill>
            </a:endParaRPr>
          </a:p>
        </p:txBody>
      </p:sp>
      <p:sp>
        <p:nvSpPr>
          <p:cNvPr id="27" name="سهم إلى اليسار واليمين والأعلى 26"/>
          <p:cNvSpPr/>
          <p:nvPr/>
        </p:nvSpPr>
        <p:spPr>
          <a:xfrm>
            <a:off x="5580112" y="3537012"/>
            <a:ext cx="1735064" cy="756084"/>
          </a:xfrm>
          <a:prstGeom prst="leftRightUpArrow">
            <a:avLst>
              <a:gd name="adj1" fmla="val 8062"/>
              <a:gd name="adj2" fmla="val 10219"/>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8" name="عنوان 1"/>
          <p:cNvSpPr txBox="1">
            <a:spLocks/>
          </p:cNvSpPr>
          <p:nvPr/>
        </p:nvSpPr>
        <p:spPr>
          <a:xfrm>
            <a:off x="7308304" y="3789040"/>
            <a:ext cx="1366640" cy="72234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rgbClr val="FF0000"/>
                </a:solidFill>
              </a:rPr>
              <a:t>ايجابي</a:t>
            </a:r>
            <a:endParaRPr lang="ar-SA" sz="3600" b="1" dirty="0">
              <a:solidFill>
                <a:srgbClr val="FF0000"/>
              </a:solidFill>
            </a:endParaRPr>
          </a:p>
        </p:txBody>
      </p:sp>
      <p:sp>
        <p:nvSpPr>
          <p:cNvPr id="29" name="عنوان 1"/>
          <p:cNvSpPr txBox="1">
            <a:spLocks/>
          </p:cNvSpPr>
          <p:nvPr/>
        </p:nvSpPr>
        <p:spPr>
          <a:xfrm>
            <a:off x="4139952" y="3786776"/>
            <a:ext cx="1366640" cy="72234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rgbClr val="FF0000"/>
                </a:solidFill>
              </a:rPr>
              <a:t>سلبي</a:t>
            </a:r>
            <a:endParaRPr lang="ar-SA" sz="3600" b="1" dirty="0">
              <a:solidFill>
                <a:srgbClr val="FF0000"/>
              </a:solidFill>
            </a:endParaRPr>
          </a:p>
        </p:txBody>
      </p:sp>
      <p:sp>
        <p:nvSpPr>
          <p:cNvPr id="30" name="عنوان 1"/>
          <p:cNvSpPr txBox="1">
            <a:spLocks/>
          </p:cNvSpPr>
          <p:nvPr/>
        </p:nvSpPr>
        <p:spPr>
          <a:xfrm>
            <a:off x="107504" y="4941168"/>
            <a:ext cx="8753694" cy="1728192"/>
          </a:xfrm>
          <a:prstGeom prst="rect">
            <a:avLst/>
          </a:prstGeom>
          <a:solidFill>
            <a:schemeClr val="accent2">
              <a:lumMod val="75000"/>
            </a:schemeClr>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chemeClr val="bg1"/>
                </a:solidFill>
              </a:rPr>
              <a:t>شكل الانتشار لا يكفي للحكم على قوة الارتباط بين المتغيرين لان تقديره يختلف من شخص لآخر ،لذلك يتم استخدام طريقة بواسطتها يتم تحديد قيمة عددية لقوة الارتباط بين المتغيرين تسمى معامل الارتباط</a:t>
            </a:r>
            <a:endParaRPr lang="ar-SA" sz="3600" b="1" dirty="0">
              <a:solidFill>
                <a:schemeClr val="bg1"/>
              </a:solidFill>
            </a:endParaRPr>
          </a:p>
        </p:txBody>
      </p:sp>
    </p:spTree>
    <p:extLst>
      <p:ext uri="{BB962C8B-B14F-4D97-AF65-F5344CB8AC3E}">
        <p14:creationId xmlns="" xmlns:p14="http://schemas.microsoft.com/office/powerpoint/2010/main" val="18275562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2000"/>
                                        <p:tgtEl>
                                          <p:spTgt spid="15"/>
                                        </p:tgtEl>
                                      </p:cBhvr>
                                    </p:animEffect>
                                    <p:anim calcmode="lin" valueType="num">
                                      <p:cBhvr>
                                        <p:cTn id="15" dur="2000" fill="hold"/>
                                        <p:tgtEl>
                                          <p:spTgt spid="15"/>
                                        </p:tgtEl>
                                        <p:attrNameLst>
                                          <p:attrName>ppt_w</p:attrName>
                                        </p:attrNameLst>
                                      </p:cBhvr>
                                      <p:tavLst>
                                        <p:tav tm="0" fmla="#ppt_w*sin(2.5*pi*$)">
                                          <p:val>
                                            <p:fltVal val="0"/>
                                          </p:val>
                                        </p:tav>
                                        <p:tav tm="100000">
                                          <p:val>
                                            <p:fltVal val="1"/>
                                          </p:val>
                                        </p:tav>
                                      </p:tavLst>
                                    </p:anim>
                                    <p:anim calcmode="lin" valueType="num">
                                      <p:cBhvr>
                                        <p:cTn id="16"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1)">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2000"/>
                                        <p:tgtEl>
                                          <p:spTgt spid="17"/>
                                        </p:tgtEl>
                                      </p:cBhvr>
                                    </p:animEffect>
                                    <p:anim calcmode="lin" valueType="num">
                                      <p:cBhvr>
                                        <p:cTn id="27" dur="2000" fill="hold"/>
                                        <p:tgtEl>
                                          <p:spTgt spid="17"/>
                                        </p:tgtEl>
                                        <p:attrNameLst>
                                          <p:attrName>ppt_w</p:attrName>
                                        </p:attrNameLst>
                                      </p:cBhvr>
                                      <p:tavLst>
                                        <p:tav tm="0" fmla="#ppt_w*sin(2.5*pi*$)">
                                          <p:val>
                                            <p:fltVal val="0"/>
                                          </p:val>
                                        </p:tav>
                                        <p:tav tm="100000">
                                          <p:val>
                                            <p:fltVal val="1"/>
                                          </p:val>
                                        </p:tav>
                                      </p:tavLst>
                                    </p:anim>
                                    <p:anim calcmode="lin" valueType="num">
                                      <p:cBhvr>
                                        <p:cTn id="28" dur="20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2000"/>
                                        <p:tgtEl>
                                          <p:spTgt spid="26"/>
                                        </p:tgtEl>
                                      </p:cBhvr>
                                    </p:animEffect>
                                    <p:anim calcmode="lin" valueType="num">
                                      <p:cBhvr>
                                        <p:cTn id="34" dur="2000" fill="hold"/>
                                        <p:tgtEl>
                                          <p:spTgt spid="26"/>
                                        </p:tgtEl>
                                        <p:attrNameLst>
                                          <p:attrName>ppt_w</p:attrName>
                                        </p:attrNameLst>
                                      </p:cBhvr>
                                      <p:tavLst>
                                        <p:tav tm="0" fmla="#ppt_w*sin(2.5*pi*$)">
                                          <p:val>
                                            <p:fltVal val="0"/>
                                          </p:val>
                                        </p:tav>
                                        <p:tav tm="100000">
                                          <p:val>
                                            <p:fltVal val="1"/>
                                          </p:val>
                                        </p:tav>
                                      </p:tavLst>
                                    </p:anim>
                                    <p:anim calcmode="lin" valueType="num">
                                      <p:cBhvr>
                                        <p:cTn id="35" dur="20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21" presetClass="entr" presetSubtype="4"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heel(4)">
                                      <p:cBhvr>
                                        <p:cTn id="40" dur="2000"/>
                                        <p:tgtEl>
                                          <p:spTgt spid="27"/>
                                        </p:tgtEl>
                                      </p:cBhvr>
                                    </p:animEffect>
                                  </p:childTnLst>
                                </p:cTn>
                              </p:par>
                            </p:childTnLst>
                          </p:cTn>
                        </p:par>
                      </p:childTnLst>
                    </p:cTn>
                  </p:par>
                  <p:par>
                    <p:cTn id="41" fill="hold">
                      <p:stCondLst>
                        <p:cond delay="indefinite"/>
                      </p:stCondLst>
                      <p:childTnLst>
                        <p:par>
                          <p:cTn id="42" fill="hold">
                            <p:stCondLst>
                              <p:cond delay="0"/>
                            </p:stCondLst>
                            <p:childTnLst>
                              <p:par>
                                <p:cTn id="43" presetID="45" presetClass="entr" presetSubtype="0" fill="hold" grpId="0"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2000"/>
                                        <p:tgtEl>
                                          <p:spTgt spid="28"/>
                                        </p:tgtEl>
                                      </p:cBhvr>
                                    </p:animEffect>
                                    <p:anim calcmode="lin" valueType="num">
                                      <p:cBhvr>
                                        <p:cTn id="46" dur="2000" fill="hold"/>
                                        <p:tgtEl>
                                          <p:spTgt spid="28"/>
                                        </p:tgtEl>
                                        <p:attrNameLst>
                                          <p:attrName>ppt_w</p:attrName>
                                        </p:attrNameLst>
                                      </p:cBhvr>
                                      <p:tavLst>
                                        <p:tav tm="0" fmla="#ppt_w*sin(2.5*pi*$)">
                                          <p:val>
                                            <p:fltVal val="0"/>
                                          </p:val>
                                        </p:tav>
                                        <p:tav tm="100000">
                                          <p:val>
                                            <p:fltVal val="1"/>
                                          </p:val>
                                        </p:tav>
                                      </p:tavLst>
                                    </p:anim>
                                    <p:anim calcmode="lin" valueType="num">
                                      <p:cBhvr>
                                        <p:cTn id="47" dur="2000" fill="hold"/>
                                        <p:tgtEl>
                                          <p:spTgt spid="28"/>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45"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2000"/>
                                        <p:tgtEl>
                                          <p:spTgt spid="29"/>
                                        </p:tgtEl>
                                      </p:cBhvr>
                                    </p:animEffect>
                                    <p:anim calcmode="lin" valueType="num">
                                      <p:cBhvr>
                                        <p:cTn id="53" dur="2000" fill="hold"/>
                                        <p:tgtEl>
                                          <p:spTgt spid="29"/>
                                        </p:tgtEl>
                                        <p:attrNameLst>
                                          <p:attrName>ppt_w</p:attrName>
                                        </p:attrNameLst>
                                      </p:cBhvr>
                                      <p:tavLst>
                                        <p:tav tm="0" fmla="#ppt_w*sin(2.5*pi*$)">
                                          <p:val>
                                            <p:fltVal val="0"/>
                                          </p:val>
                                        </p:tav>
                                        <p:tav tm="100000">
                                          <p:val>
                                            <p:fltVal val="1"/>
                                          </p:val>
                                        </p:tav>
                                      </p:tavLst>
                                    </p:anim>
                                    <p:anim calcmode="lin" valueType="num">
                                      <p:cBhvr>
                                        <p:cTn id="54" dur="20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grpId="0" nodeType="click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2000"/>
                                        <p:tgtEl>
                                          <p:spTgt spid="30"/>
                                        </p:tgtEl>
                                      </p:cBhvr>
                                    </p:animEffect>
                                    <p:anim calcmode="lin" valueType="num">
                                      <p:cBhvr>
                                        <p:cTn id="60" dur="2000" fill="hold"/>
                                        <p:tgtEl>
                                          <p:spTgt spid="30"/>
                                        </p:tgtEl>
                                        <p:attrNameLst>
                                          <p:attrName>ppt_w</p:attrName>
                                        </p:attrNameLst>
                                      </p:cBhvr>
                                      <p:tavLst>
                                        <p:tav tm="0" fmla="#ppt_w*sin(2.5*pi*$)">
                                          <p:val>
                                            <p:fltVal val="0"/>
                                          </p:val>
                                        </p:tav>
                                        <p:tav tm="100000">
                                          <p:val>
                                            <p:fltVal val="1"/>
                                          </p:val>
                                        </p:tav>
                                      </p:tavLst>
                                    </p:anim>
                                    <p:anim calcmode="lin" valueType="num">
                                      <p:cBhvr>
                                        <p:cTn id="61" dur="2000" fill="hold"/>
                                        <p:tgtEl>
                                          <p:spTgt spid="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2" grpId="0" animBg="1"/>
      <p:bldP spid="17" grpId="0" animBg="1"/>
      <p:bldP spid="26" grpId="0" animBg="1"/>
      <p:bldP spid="27" grpId="0" animBg="1"/>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شكل بيضاوي 30"/>
          <p:cNvSpPr/>
          <p:nvPr/>
        </p:nvSpPr>
        <p:spPr>
          <a:xfrm>
            <a:off x="7380312" y="3943290"/>
            <a:ext cx="936104" cy="70984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30" name="شكل بيضاوي 29"/>
          <p:cNvSpPr/>
          <p:nvPr/>
        </p:nvSpPr>
        <p:spPr>
          <a:xfrm>
            <a:off x="539552" y="3933056"/>
            <a:ext cx="936104" cy="70984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6" name="شكل بيضاوي 25"/>
          <p:cNvSpPr/>
          <p:nvPr/>
        </p:nvSpPr>
        <p:spPr>
          <a:xfrm>
            <a:off x="2483768" y="3933056"/>
            <a:ext cx="936104" cy="709846"/>
          </a:xfrm>
          <a:prstGeom prst="ellipse">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5" name="شكل بيضاوي 24"/>
          <p:cNvSpPr/>
          <p:nvPr/>
        </p:nvSpPr>
        <p:spPr>
          <a:xfrm>
            <a:off x="5220072" y="3943290"/>
            <a:ext cx="936104" cy="709846"/>
          </a:xfrm>
          <a:prstGeom prst="ellipse">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0" name="شكل بيضاوي 19"/>
          <p:cNvSpPr/>
          <p:nvPr/>
        </p:nvSpPr>
        <p:spPr>
          <a:xfrm>
            <a:off x="6858988" y="332656"/>
            <a:ext cx="1254832" cy="83605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4" name="شكل بيضاوي 23"/>
          <p:cNvSpPr/>
          <p:nvPr/>
        </p:nvSpPr>
        <p:spPr>
          <a:xfrm>
            <a:off x="796888" y="360699"/>
            <a:ext cx="1254832" cy="83605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2" name="وسيلة شرح مع سهم إلى اليسار واليمين 21"/>
          <p:cNvSpPr/>
          <p:nvPr/>
        </p:nvSpPr>
        <p:spPr>
          <a:xfrm>
            <a:off x="3383654" y="3943290"/>
            <a:ext cx="1800200" cy="646940"/>
          </a:xfrm>
          <a:prstGeom prst="leftRightArrow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7" name="وسيلة شرح مع سهم إلى اليسار واليمين 16"/>
          <p:cNvSpPr/>
          <p:nvPr/>
        </p:nvSpPr>
        <p:spPr>
          <a:xfrm>
            <a:off x="2123728" y="432707"/>
            <a:ext cx="4676328" cy="646940"/>
          </a:xfrm>
          <a:prstGeom prst="leftRightArrowCallou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5" name="عنوان 1"/>
          <p:cNvSpPr txBox="1">
            <a:spLocks/>
          </p:cNvSpPr>
          <p:nvPr/>
        </p:nvSpPr>
        <p:spPr>
          <a:xfrm>
            <a:off x="3375484" y="395005"/>
            <a:ext cx="2160240" cy="722344"/>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rgbClr val="FF0000"/>
                </a:solidFill>
              </a:rPr>
              <a:t>معامل الارتباط</a:t>
            </a:r>
            <a:endParaRPr lang="ar-SA" sz="3600" b="1" dirty="0">
              <a:solidFill>
                <a:srgbClr val="FF0000"/>
              </a:solidFill>
            </a:endParaRPr>
          </a:p>
        </p:txBody>
      </p:sp>
      <p:sp>
        <p:nvSpPr>
          <p:cNvPr id="7" name="عنوان 1"/>
          <p:cNvSpPr txBox="1">
            <a:spLocks/>
          </p:cNvSpPr>
          <p:nvPr/>
        </p:nvSpPr>
        <p:spPr>
          <a:xfrm>
            <a:off x="6516216" y="387852"/>
            <a:ext cx="1863824" cy="722344"/>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rgbClr val="FF0000"/>
                </a:solidFill>
              </a:rPr>
              <a:t>بيرسون</a:t>
            </a:r>
            <a:endParaRPr lang="ar-SA" sz="3600" b="1" dirty="0">
              <a:solidFill>
                <a:srgbClr val="FF0000"/>
              </a:solidFill>
            </a:endParaRPr>
          </a:p>
        </p:txBody>
      </p:sp>
      <p:sp>
        <p:nvSpPr>
          <p:cNvPr id="8" name="عنوان 1"/>
          <p:cNvSpPr txBox="1">
            <a:spLocks/>
          </p:cNvSpPr>
          <p:nvPr/>
        </p:nvSpPr>
        <p:spPr>
          <a:xfrm>
            <a:off x="475928" y="408212"/>
            <a:ext cx="1863824" cy="722344"/>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err="1" smtClean="0">
                <a:solidFill>
                  <a:schemeClr val="bg1"/>
                </a:solidFill>
              </a:rPr>
              <a:t>سبيرمان</a:t>
            </a:r>
            <a:endParaRPr lang="ar-SA" sz="3600" b="1" dirty="0">
              <a:solidFill>
                <a:schemeClr val="bg1"/>
              </a:solidFill>
            </a:endParaRPr>
          </a:p>
        </p:txBody>
      </p:sp>
      <p:sp>
        <p:nvSpPr>
          <p:cNvPr id="9" name="عنوان 1"/>
          <p:cNvSpPr txBox="1">
            <a:spLocks/>
          </p:cNvSpPr>
          <p:nvPr/>
        </p:nvSpPr>
        <p:spPr>
          <a:xfrm>
            <a:off x="2271936" y="1994047"/>
            <a:ext cx="4316288" cy="72234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chemeClr val="tx1"/>
                </a:solidFill>
              </a:rPr>
              <a:t>يرمز لمعامل الارتباط بالرمز (ر)</a:t>
            </a:r>
            <a:endParaRPr lang="ar-SA" sz="3600" b="1" dirty="0">
              <a:solidFill>
                <a:schemeClr val="tx1"/>
              </a:solidFill>
            </a:endParaRPr>
          </a:p>
        </p:txBody>
      </p:sp>
      <p:sp>
        <p:nvSpPr>
          <p:cNvPr id="10" name="سهم للأسفل 9"/>
          <p:cNvSpPr/>
          <p:nvPr/>
        </p:nvSpPr>
        <p:spPr>
          <a:xfrm>
            <a:off x="4327229" y="1110196"/>
            <a:ext cx="171636" cy="88385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1" name="عنوان 1"/>
          <p:cNvSpPr txBox="1">
            <a:spLocks/>
          </p:cNvSpPr>
          <p:nvPr/>
        </p:nvSpPr>
        <p:spPr>
          <a:xfrm>
            <a:off x="4975448" y="2852936"/>
            <a:ext cx="4316288" cy="72234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600" b="1" dirty="0" smtClean="0">
                <a:solidFill>
                  <a:schemeClr val="tx1"/>
                </a:solidFill>
              </a:rPr>
              <a:t>(ر) قيمة عددية تكون محصورة</a:t>
            </a:r>
            <a:endParaRPr lang="ar-SA" sz="3600" b="1" dirty="0">
              <a:solidFill>
                <a:schemeClr val="tx1"/>
              </a:solidFill>
            </a:endParaRPr>
          </a:p>
        </p:txBody>
      </p:sp>
      <p:graphicFrame>
        <p:nvGraphicFramePr>
          <p:cNvPr id="12" name="كائن 11"/>
          <p:cNvGraphicFramePr>
            <a:graphicFrameLocks noChangeAspect="1"/>
          </p:cNvGraphicFramePr>
          <p:nvPr>
            <p:extLst>
              <p:ext uri="{D42A27DB-BD31-4B8C-83A1-F6EECF244321}">
                <p14:modId xmlns="" xmlns:p14="http://schemas.microsoft.com/office/powerpoint/2010/main" val="1339648461"/>
              </p:ext>
            </p:extLst>
          </p:nvPr>
        </p:nvGraphicFramePr>
        <p:xfrm>
          <a:off x="4061334" y="4077072"/>
          <a:ext cx="474662" cy="444500"/>
        </p:xfrm>
        <a:graphic>
          <a:graphicData uri="http://schemas.openxmlformats.org/presentationml/2006/ole">
            <p:oleObj spid="_x0000_s31893" name="Equation" r:id="rId3" imgW="177480" imgH="152280" progId="">
              <p:embed/>
            </p:oleObj>
          </a:graphicData>
        </a:graphic>
      </p:graphicFrame>
      <p:pic>
        <p:nvPicPr>
          <p:cNvPr id="31750" name="Picture 6"/>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79511" y="5668883"/>
            <a:ext cx="7293277" cy="107248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8" name="مستطيل 17"/>
          <p:cNvSpPr/>
          <p:nvPr/>
        </p:nvSpPr>
        <p:spPr>
          <a:xfrm>
            <a:off x="5245349" y="4047455"/>
            <a:ext cx="910827" cy="461665"/>
          </a:xfrm>
          <a:prstGeom prst="rect">
            <a:avLst/>
          </a:prstGeom>
        </p:spPr>
        <p:txBody>
          <a:bodyPr wrap="none">
            <a:spAutoFit/>
          </a:bodyPr>
          <a:lstStyle/>
          <a:p>
            <a:r>
              <a:rPr lang="ar-SA" sz="2400" b="1" dirty="0" smtClean="0"/>
              <a:t> </a:t>
            </a:r>
            <a:r>
              <a:rPr lang="ar-SA" sz="2400" b="1" dirty="0"/>
              <a:t>موجبة</a:t>
            </a:r>
            <a:endParaRPr lang="ar-SA" sz="2400" dirty="0"/>
          </a:p>
        </p:txBody>
      </p:sp>
      <p:sp>
        <p:nvSpPr>
          <p:cNvPr id="19" name="مستطيل 18"/>
          <p:cNvSpPr/>
          <p:nvPr/>
        </p:nvSpPr>
        <p:spPr>
          <a:xfrm>
            <a:off x="2555776" y="4005064"/>
            <a:ext cx="819455" cy="523220"/>
          </a:xfrm>
          <a:prstGeom prst="rect">
            <a:avLst/>
          </a:prstGeom>
        </p:spPr>
        <p:txBody>
          <a:bodyPr wrap="none">
            <a:spAutoFit/>
          </a:bodyPr>
          <a:lstStyle/>
          <a:p>
            <a:r>
              <a:rPr lang="ar-SA" sz="2800" b="1" dirty="0">
                <a:solidFill>
                  <a:schemeClr val="bg1"/>
                </a:solidFill>
              </a:rPr>
              <a:t>سالبة</a:t>
            </a:r>
            <a:endParaRPr lang="ar-SA" sz="2800" dirty="0">
              <a:solidFill>
                <a:schemeClr val="bg1"/>
              </a:solidFill>
            </a:endParaRPr>
          </a:p>
        </p:txBody>
      </p:sp>
      <p:graphicFrame>
        <p:nvGraphicFramePr>
          <p:cNvPr id="21" name="كائن 20"/>
          <p:cNvGraphicFramePr>
            <a:graphicFrameLocks noChangeAspect="1"/>
          </p:cNvGraphicFramePr>
          <p:nvPr>
            <p:extLst>
              <p:ext uri="{D42A27DB-BD31-4B8C-83A1-F6EECF244321}">
                <p14:modId xmlns="" xmlns:p14="http://schemas.microsoft.com/office/powerpoint/2010/main" val="265465273"/>
              </p:ext>
            </p:extLst>
          </p:nvPr>
        </p:nvGraphicFramePr>
        <p:xfrm>
          <a:off x="2073275" y="2922588"/>
          <a:ext cx="2305050" cy="593725"/>
        </p:xfrm>
        <a:graphic>
          <a:graphicData uri="http://schemas.openxmlformats.org/presentationml/2006/ole">
            <p:oleObj spid="_x0000_s31894" name="Equation" r:id="rId5" imgW="863280" imgH="203040" progId="">
              <p:embed/>
            </p:oleObj>
          </a:graphicData>
        </a:graphic>
      </p:graphicFrame>
      <p:sp>
        <p:nvSpPr>
          <p:cNvPr id="28" name="مستطيل 27"/>
          <p:cNvSpPr/>
          <p:nvPr/>
        </p:nvSpPr>
        <p:spPr>
          <a:xfrm>
            <a:off x="7472789" y="4047455"/>
            <a:ext cx="915635" cy="461665"/>
          </a:xfrm>
          <a:prstGeom prst="rect">
            <a:avLst/>
          </a:prstGeom>
        </p:spPr>
        <p:txBody>
          <a:bodyPr wrap="none">
            <a:spAutoFit/>
          </a:bodyPr>
          <a:lstStyle/>
          <a:p>
            <a:r>
              <a:rPr lang="ar-SA" sz="2400" b="1" dirty="0" smtClean="0">
                <a:solidFill>
                  <a:schemeClr val="bg1"/>
                </a:solidFill>
              </a:rPr>
              <a:t> ايجابي</a:t>
            </a:r>
            <a:endParaRPr lang="ar-SA" sz="2400" dirty="0">
              <a:solidFill>
                <a:schemeClr val="bg1"/>
              </a:solidFill>
            </a:endParaRPr>
          </a:p>
        </p:txBody>
      </p:sp>
      <p:sp>
        <p:nvSpPr>
          <p:cNvPr id="29" name="مستطيل 28"/>
          <p:cNvSpPr/>
          <p:nvPr/>
        </p:nvSpPr>
        <p:spPr>
          <a:xfrm>
            <a:off x="638810" y="4005064"/>
            <a:ext cx="792205" cy="523220"/>
          </a:xfrm>
          <a:prstGeom prst="rect">
            <a:avLst/>
          </a:prstGeom>
        </p:spPr>
        <p:txBody>
          <a:bodyPr wrap="none">
            <a:spAutoFit/>
          </a:bodyPr>
          <a:lstStyle/>
          <a:p>
            <a:r>
              <a:rPr lang="ar-SA" sz="2800" b="1" dirty="0" smtClean="0">
                <a:solidFill>
                  <a:schemeClr val="bg1"/>
                </a:solidFill>
              </a:rPr>
              <a:t>سلبي</a:t>
            </a:r>
            <a:endParaRPr lang="ar-SA" sz="2800" dirty="0">
              <a:solidFill>
                <a:schemeClr val="bg1"/>
              </a:solidFill>
            </a:endParaRPr>
          </a:p>
        </p:txBody>
      </p:sp>
      <p:sp>
        <p:nvSpPr>
          <p:cNvPr id="23" name="سهم إلى اليمين 22"/>
          <p:cNvSpPr/>
          <p:nvPr/>
        </p:nvSpPr>
        <p:spPr>
          <a:xfrm>
            <a:off x="6156176" y="4221088"/>
            <a:ext cx="1224136" cy="210907"/>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7" name="سهم إلى اليسار 26"/>
          <p:cNvSpPr/>
          <p:nvPr/>
        </p:nvSpPr>
        <p:spPr>
          <a:xfrm>
            <a:off x="1475656" y="4221088"/>
            <a:ext cx="1008112" cy="133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34" name="عنوان 1"/>
          <p:cNvSpPr txBox="1">
            <a:spLocks/>
          </p:cNvSpPr>
          <p:nvPr/>
        </p:nvSpPr>
        <p:spPr>
          <a:xfrm>
            <a:off x="6749369" y="4941168"/>
            <a:ext cx="2012032" cy="487768"/>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كلما زادت قيمة </a:t>
            </a:r>
            <a:endParaRPr lang="ar-SA" sz="3200" b="1" dirty="0">
              <a:solidFill>
                <a:schemeClr val="tx1"/>
              </a:solidFill>
            </a:endParaRPr>
          </a:p>
        </p:txBody>
      </p:sp>
      <p:graphicFrame>
        <p:nvGraphicFramePr>
          <p:cNvPr id="32" name="كائن 31"/>
          <p:cNvGraphicFramePr>
            <a:graphicFrameLocks noChangeAspect="1"/>
          </p:cNvGraphicFramePr>
          <p:nvPr>
            <p:extLst>
              <p:ext uri="{D42A27DB-BD31-4B8C-83A1-F6EECF244321}">
                <p14:modId xmlns="" xmlns:p14="http://schemas.microsoft.com/office/powerpoint/2010/main" val="1255998305"/>
              </p:ext>
            </p:extLst>
          </p:nvPr>
        </p:nvGraphicFramePr>
        <p:xfrm>
          <a:off x="5867400" y="4869160"/>
          <a:ext cx="679450" cy="617844"/>
        </p:xfrm>
        <a:graphic>
          <a:graphicData uri="http://schemas.openxmlformats.org/presentationml/2006/ole">
            <p:oleObj spid="_x0000_s31895" name="Equation" r:id="rId6" imgW="253800" imgH="241200" progId="">
              <p:embed/>
            </p:oleObj>
          </a:graphicData>
        </a:graphic>
      </p:graphicFrame>
      <p:sp>
        <p:nvSpPr>
          <p:cNvPr id="36" name="عنوان 1"/>
          <p:cNvSpPr txBox="1">
            <a:spLocks/>
          </p:cNvSpPr>
          <p:nvPr/>
        </p:nvSpPr>
        <p:spPr>
          <a:xfrm>
            <a:off x="1835696" y="4957456"/>
            <a:ext cx="3884240" cy="487768"/>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كلما كانت أقوى ايجابيا أو سلبيا </a:t>
            </a:r>
            <a:endParaRPr lang="ar-SA" sz="3200" b="1" dirty="0">
              <a:solidFill>
                <a:schemeClr val="tx1"/>
              </a:solidFill>
            </a:endParaRPr>
          </a:p>
        </p:txBody>
      </p:sp>
      <p:sp>
        <p:nvSpPr>
          <p:cNvPr id="37" name="عنوان 1"/>
          <p:cNvSpPr txBox="1">
            <a:spLocks/>
          </p:cNvSpPr>
          <p:nvPr/>
        </p:nvSpPr>
        <p:spPr>
          <a:xfrm>
            <a:off x="7334074" y="5661248"/>
            <a:ext cx="1630414" cy="991824"/>
          </a:xfrm>
          <a:prstGeom prst="rect">
            <a:avLst/>
          </a:prstGeom>
          <a:solidFill>
            <a:srgbClr val="92D050"/>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حسب خط الاعداد </a:t>
            </a:r>
            <a:endParaRPr lang="ar-SA" sz="3200" b="1" dirty="0">
              <a:solidFill>
                <a:schemeClr val="tx1"/>
              </a:solidFill>
            </a:endParaRPr>
          </a:p>
        </p:txBody>
      </p:sp>
    </p:spTree>
    <p:extLst>
      <p:ext uri="{BB962C8B-B14F-4D97-AF65-F5344CB8AC3E}">
        <p14:creationId xmlns="" xmlns:p14="http://schemas.microsoft.com/office/powerpoint/2010/main" val="3959441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wheel(1)">
                                      <p:cBhvr>
                                        <p:cTn id="21" dur="2000"/>
                                        <p:tgtEl>
                                          <p:spTgt spid="20"/>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anim calcmode="lin" valueType="num">
                                      <p:cBhvr>
                                        <p:cTn id="27" dur="2000" fill="hold"/>
                                        <p:tgtEl>
                                          <p:spTgt spid="7"/>
                                        </p:tgtEl>
                                        <p:attrNameLst>
                                          <p:attrName>ppt_w</p:attrName>
                                        </p:attrNameLst>
                                      </p:cBhvr>
                                      <p:tavLst>
                                        <p:tav tm="0" fmla="#ppt_w*sin(2.5*pi*$)">
                                          <p:val>
                                            <p:fltVal val="0"/>
                                          </p:val>
                                        </p:tav>
                                        <p:tav tm="100000">
                                          <p:val>
                                            <p:fltVal val="1"/>
                                          </p:val>
                                        </p:tav>
                                      </p:tavLst>
                                    </p:anim>
                                    <p:anim calcmode="lin" valueType="num">
                                      <p:cBhvr>
                                        <p:cTn id="28"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heel(1)">
                                      <p:cBhvr>
                                        <p:cTn id="33" dur="2000"/>
                                        <p:tgtEl>
                                          <p:spTgt spid="24"/>
                                        </p:tgtEl>
                                      </p:cBhvr>
                                    </p:animEffect>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2000"/>
                                        <p:tgtEl>
                                          <p:spTgt spid="8"/>
                                        </p:tgtEl>
                                      </p:cBhvr>
                                    </p:animEffect>
                                    <p:anim calcmode="lin" valueType="num">
                                      <p:cBhvr>
                                        <p:cTn id="39" dur="2000" fill="hold"/>
                                        <p:tgtEl>
                                          <p:spTgt spid="8"/>
                                        </p:tgtEl>
                                        <p:attrNameLst>
                                          <p:attrName>ppt_w</p:attrName>
                                        </p:attrNameLst>
                                      </p:cBhvr>
                                      <p:tavLst>
                                        <p:tav tm="0" fmla="#ppt_w*sin(2.5*pi*$)">
                                          <p:val>
                                            <p:fltVal val="0"/>
                                          </p:val>
                                        </p:tav>
                                        <p:tav tm="100000">
                                          <p:val>
                                            <p:fltVal val="1"/>
                                          </p:val>
                                        </p:tav>
                                      </p:tavLst>
                                    </p:anim>
                                    <p:anim calcmode="lin" valueType="num">
                                      <p:cBhvr>
                                        <p:cTn id="40"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
                                          </p:val>
                                        </p:tav>
                                        <p:tav tm="100000">
                                          <p:val>
                                            <p:strVal val="#ppt_x"/>
                                          </p:val>
                                        </p:tav>
                                      </p:tavLst>
                                    </p:anim>
                                    <p:anim calcmode="lin" valueType="num">
                                      <p:cBhvr>
                                        <p:cTn id="4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5"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2000"/>
                                        <p:tgtEl>
                                          <p:spTgt spid="9"/>
                                        </p:tgtEl>
                                      </p:cBhvr>
                                    </p:animEffect>
                                    <p:anim calcmode="lin" valueType="num">
                                      <p:cBhvr>
                                        <p:cTn id="53" dur="2000" fill="hold"/>
                                        <p:tgtEl>
                                          <p:spTgt spid="9"/>
                                        </p:tgtEl>
                                        <p:attrNameLst>
                                          <p:attrName>ppt_w</p:attrName>
                                        </p:attrNameLst>
                                      </p:cBhvr>
                                      <p:tavLst>
                                        <p:tav tm="0" fmla="#ppt_w*sin(2.5*pi*$)">
                                          <p:val>
                                            <p:fltVal val="0"/>
                                          </p:val>
                                        </p:tav>
                                        <p:tav tm="100000">
                                          <p:val>
                                            <p:fltVal val="1"/>
                                          </p:val>
                                        </p:tav>
                                      </p:tavLst>
                                    </p:anim>
                                    <p:anim calcmode="lin" valueType="num">
                                      <p:cBhvr>
                                        <p:cTn id="54"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2000"/>
                                        <p:tgtEl>
                                          <p:spTgt spid="11"/>
                                        </p:tgtEl>
                                      </p:cBhvr>
                                    </p:animEffect>
                                    <p:anim calcmode="lin" valueType="num">
                                      <p:cBhvr>
                                        <p:cTn id="60" dur="2000" fill="hold"/>
                                        <p:tgtEl>
                                          <p:spTgt spid="11"/>
                                        </p:tgtEl>
                                        <p:attrNameLst>
                                          <p:attrName>ppt_w</p:attrName>
                                        </p:attrNameLst>
                                      </p:cBhvr>
                                      <p:tavLst>
                                        <p:tav tm="0" fmla="#ppt_w*sin(2.5*pi*$)">
                                          <p:val>
                                            <p:fltVal val="0"/>
                                          </p:val>
                                        </p:tav>
                                        <p:tav tm="100000">
                                          <p:val>
                                            <p:fltVal val="1"/>
                                          </p:val>
                                        </p:tav>
                                      </p:tavLst>
                                    </p:anim>
                                    <p:anim calcmode="lin" valueType="num">
                                      <p:cBhvr>
                                        <p:cTn id="61"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21" presetClass="entr" presetSubtype="1" fill="hold" nodeType="click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heel(1)">
                                      <p:cBhvr>
                                        <p:cTn id="66" dur="2000"/>
                                        <p:tgtEl>
                                          <p:spTgt spid="21"/>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1000"/>
                                        <p:tgtEl>
                                          <p:spTgt spid="22"/>
                                        </p:tgtEl>
                                      </p:cBhvr>
                                    </p:animEffect>
                                    <p:anim calcmode="lin" valueType="num">
                                      <p:cBhvr>
                                        <p:cTn id="72" dur="1000" fill="hold"/>
                                        <p:tgtEl>
                                          <p:spTgt spid="22"/>
                                        </p:tgtEl>
                                        <p:attrNameLst>
                                          <p:attrName>ppt_x</p:attrName>
                                        </p:attrNameLst>
                                      </p:cBhvr>
                                      <p:tavLst>
                                        <p:tav tm="0">
                                          <p:val>
                                            <p:strVal val="#ppt_x"/>
                                          </p:val>
                                        </p:tav>
                                        <p:tav tm="100000">
                                          <p:val>
                                            <p:strVal val="#ppt_x"/>
                                          </p:val>
                                        </p:tav>
                                      </p:tavLst>
                                    </p:anim>
                                    <p:anim calcmode="lin" valueType="num">
                                      <p:cBhvr>
                                        <p:cTn id="7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1" presetClass="entr" presetSubtype="1" fill="hold" nodeType="click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wheel(1)">
                                      <p:cBhvr>
                                        <p:cTn id="78" dur="2000"/>
                                        <p:tgtEl>
                                          <p:spTgt spid="12"/>
                                        </p:tgtEl>
                                      </p:cBhvr>
                                    </p:animEffect>
                                  </p:childTnLst>
                                </p:cTn>
                              </p:par>
                            </p:childTnLst>
                          </p:cTn>
                        </p:par>
                      </p:childTnLst>
                    </p:cTn>
                  </p:par>
                  <p:par>
                    <p:cTn id="79" fill="hold">
                      <p:stCondLst>
                        <p:cond delay="indefinite"/>
                      </p:stCondLst>
                      <p:childTnLst>
                        <p:par>
                          <p:cTn id="80" fill="hold">
                            <p:stCondLst>
                              <p:cond delay="0"/>
                            </p:stCondLst>
                            <p:childTnLst>
                              <p:par>
                                <p:cTn id="81" presetID="21" presetClass="entr" presetSubtype="1" fill="hold" grpId="0" nodeType="click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heel(1)">
                                      <p:cBhvr>
                                        <p:cTn id="83" dur="2000"/>
                                        <p:tgtEl>
                                          <p:spTgt spid="25"/>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500" fill="hold"/>
                                        <p:tgtEl>
                                          <p:spTgt spid="18"/>
                                        </p:tgtEl>
                                        <p:attrNameLst>
                                          <p:attrName>ppt_x</p:attrName>
                                        </p:attrNameLst>
                                      </p:cBhvr>
                                      <p:tavLst>
                                        <p:tav tm="0">
                                          <p:val>
                                            <p:strVal val="#ppt_x"/>
                                          </p:val>
                                        </p:tav>
                                        <p:tav tm="100000">
                                          <p:val>
                                            <p:strVal val="#ppt_x"/>
                                          </p:val>
                                        </p:tav>
                                      </p:tavLst>
                                    </p:anim>
                                    <p:anim calcmode="lin" valueType="num">
                                      <p:cBhvr additive="base">
                                        <p:cTn id="8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1" presetClass="entr" presetSubtype="1" fill="hold" grpId="0" nodeType="click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wheel(1)">
                                      <p:cBhvr>
                                        <p:cTn id="94" dur="2000"/>
                                        <p:tgtEl>
                                          <p:spTgt spid="26"/>
                                        </p:tgtEl>
                                      </p:cBhvr>
                                    </p:animEffect>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grpId="0" nodeType="click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500" fill="hold"/>
                                        <p:tgtEl>
                                          <p:spTgt spid="19"/>
                                        </p:tgtEl>
                                        <p:attrNameLst>
                                          <p:attrName>ppt_x</p:attrName>
                                        </p:attrNameLst>
                                      </p:cBhvr>
                                      <p:tavLst>
                                        <p:tav tm="0">
                                          <p:val>
                                            <p:strVal val="#ppt_x"/>
                                          </p:val>
                                        </p:tav>
                                        <p:tav tm="100000">
                                          <p:val>
                                            <p:strVal val="#ppt_x"/>
                                          </p:val>
                                        </p:tav>
                                      </p:tavLst>
                                    </p:anim>
                                    <p:anim calcmode="lin" valueType="num">
                                      <p:cBhvr additive="base">
                                        <p:cTn id="10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23"/>
                                        </p:tgtEl>
                                        <p:attrNameLst>
                                          <p:attrName>style.visibility</p:attrName>
                                        </p:attrNameLst>
                                      </p:cBhvr>
                                      <p:to>
                                        <p:strVal val="visible"/>
                                      </p:to>
                                    </p:set>
                                    <p:animEffect transition="in" filter="fade">
                                      <p:cBhvr>
                                        <p:cTn id="105" dur="1000"/>
                                        <p:tgtEl>
                                          <p:spTgt spid="23"/>
                                        </p:tgtEl>
                                      </p:cBhvr>
                                    </p:animEffect>
                                    <p:anim calcmode="lin" valueType="num">
                                      <p:cBhvr>
                                        <p:cTn id="106" dur="1000" fill="hold"/>
                                        <p:tgtEl>
                                          <p:spTgt spid="23"/>
                                        </p:tgtEl>
                                        <p:attrNameLst>
                                          <p:attrName>ppt_x</p:attrName>
                                        </p:attrNameLst>
                                      </p:cBhvr>
                                      <p:tavLst>
                                        <p:tav tm="0">
                                          <p:val>
                                            <p:strVal val="#ppt_x"/>
                                          </p:val>
                                        </p:tav>
                                        <p:tav tm="100000">
                                          <p:val>
                                            <p:strVal val="#ppt_x"/>
                                          </p:val>
                                        </p:tav>
                                      </p:tavLst>
                                    </p:anim>
                                    <p:anim calcmode="lin" valueType="num">
                                      <p:cBhvr>
                                        <p:cTn id="10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21" presetClass="entr" presetSubtype="1" fill="hold" grpId="0" nodeType="clickEffect">
                                  <p:stCondLst>
                                    <p:cond delay="0"/>
                                  </p:stCondLst>
                                  <p:childTnLst>
                                    <p:set>
                                      <p:cBhvr>
                                        <p:cTn id="111" dur="1" fill="hold">
                                          <p:stCondLst>
                                            <p:cond delay="0"/>
                                          </p:stCondLst>
                                        </p:cTn>
                                        <p:tgtEl>
                                          <p:spTgt spid="31"/>
                                        </p:tgtEl>
                                        <p:attrNameLst>
                                          <p:attrName>style.visibility</p:attrName>
                                        </p:attrNameLst>
                                      </p:cBhvr>
                                      <p:to>
                                        <p:strVal val="visible"/>
                                      </p:to>
                                    </p:set>
                                    <p:animEffect transition="in" filter="wheel(1)">
                                      <p:cBhvr>
                                        <p:cTn id="112" dur="2000"/>
                                        <p:tgtEl>
                                          <p:spTgt spid="31"/>
                                        </p:tgtEl>
                                      </p:cBhvr>
                                    </p:animEffect>
                                  </p:childTnLst>
                                </p:cTn>
                              </p:par>
                            </p:childTnLst>
                          </p:cTn>
                        </p:par>
                      </p:childTnLst>
                    </p:cTn>
                  </p:par>
                  <p:par>
                    <p:cTn id="113" fill="hold">
                      <p:stCondLst>
                        <p:cond delay="indefinite"/>
                      </p:stCondLst>
                      <p:childTnLst>
                        <p:par>
                          <p:cTn id="114" fill="hold">
                            <p:stCondLst>
                              <p:cond delay="0"/>
                            </p:stCondLst>
                            <p:childTnLst>
                              <p:par>
                                <p:cTn id="115" presetID="2" presetClass="entr" presetSubtype="2" fill="hold" grpId="0" nodeType="clickEffect">
                                  <p:stCondLst>
                                    <p:cond delay="0"/>
                                  </p:stCondLst>
                                  <p:childTnLst>
                                    <p:set>
                                      <p:cBhvr>
                                        <p:cTn id="116" dur="1" fill="hold">
                                          <p:stCondLst>
                                            <p:cond delay="0"/>
                                          </p:stCondLst>
                                        </p:cTn>
                                        <p:tgtEl>
                                          <p:spTgt spid="28"/>
                                        </p:tgtEl>
                                        <p:attrNameLst>
                                          <p:attrName>style.visibility</p:attrName>
                                        </p:attrNameLst>
                                      </p:cBhvr>
                                      <p:to>
                                        <p:strVal val="visible"/>
                                      </p:to>
                                    </p:set>
                                    <p:anim calcmode="lin" valueType="num">
                                      <p:cBhvr additive="base">
                                        <p:cTn id="117" dur="500" fill="hold"/>
                                        <p:tgtEl>
                                          <p:spTgt spid="28"/>
                                        </p:tgtEl>
                                        <p:attrNameLst>
                                          <p:attrName>ppt_x</p:attrName>
                                        </p:attrNameLst>
                                      </p:cBhvr>
                                      <p:tavLst>
                                        <p:tav tm="0">
                                          <p:val>
                                            <p:strVal val="1+#ppt_w/2"/>
                                          </p:val>
                                        </p:tav>
                                        <p:tav tm="100000">
                                          <p:val>
                                            <p:strVal val="#ppt_x"/>
                                          </p:val>
                                        </p:tav>
                                      </p:tavLst>
                                    </p:anim>
                                    <p:anim calcmode="lin" valueType="num">
                                      <p:cBhvr additive="base">
                                        <p:cTn id="118"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27"/>
                                        </p:tgtEl>
                                        <p:attrNameLst>
                                          <p:attrName>style.visibility</p:attrName>
                                        </p:attrNameLst>
                                      </p:cBhvr>
                                      <p:to>
                                        <p:strVal val="visible"/>
                                      </p:to>
                                    </p:set>
                                    <p:animEffect transition="in" filter="fade">
                                      <p:cBhvr>
                                        <p:cTn id="123" dur="1000"/>
                                        <p:tgtEl>
                                          <p:spTgt spid="27"/>
                                        </p:tgtEl>
                                      </p:cBhvr>
                                    </p:animEffect>
                                    <p:anim calcmode="lin" valueType="num">
                                      <p:cBhvr>
                                        <p:cTn id="124" dur="1000" fill="hold"/>
                                        <p:tgtEl>
                                          <p:spTgt spid="27"/>
                                        </p:tgtEl>
                                        <p:attrNameLst>
                                          <p:attrName>ppt_x</p:attrName>
                                        </p:attrNameLst>
                                      </p:cBhvr>
                                      <p:tavLst>
                                        <p:tav tm="0">
                                          <p:val>
                                            <p:strVal val="#ppt_x"/>
                                          </p:val>
                                        </p:tav>
                                        <p:tav tm="100000">
                                          <p:val>
                                            <p:strVal val="#ppt_x"/>
                                          </p:val>
                                        </p:tav>
                                      </p:tavLst>
                                    </p:anim>
                                    <p:anim calcmode="lin" valueType="num">
                                      <p:cBhvr>
                                        <p:cTn id="12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26" fill="hold">
                      <p:stCondLst>
                        <p:cond delay="indefinite"/>
                      </p:stCondLst>
                      <p:childTnLst>
                        <p:par>
                          <p:cTn id="127" fill="hold">
                            <p:stCondLst>
                              <p:cond delay="0"/>
                            </p:stCondLst>
                            <p:childTnLst>
                              <p:par>
                                <p:cTn id="128" presetID="21" presetClass="entr" presetSubtype="1" fill="hold" grpId="0" nodeType="clickEffect">
                                  <p:stCondLst>
                                    <p:cond delay="0"/>
                                  </p:stCondLst>
                                  <p:childTnLst>
                                    <p:set>
                                      <p:cBhvr>
                                        <p:cTn id="129" dur="1" fill="hold">
                                          <p:stCondLst>
                                            <p:cond delay="0"/>
                                          </p:stCondLst>
                                        </p:cTn>
                                        <p:tgtEl>
                                          <p:spTgt spid="30"/>
                                        </p:tgtEl>
                                        <p:attrNameLst>
                                          <p:attrName>style.visibility</p:attrName>
                                        </p:attrNameLst>
                                      </p:cBhvr>
                                      <p:to>
                                        <p:strVal val="visible"/>
                                      </p:to>
                                    </p:set>
                                    <p:animEffect transition="in" filter="wheel(1)">
                                      <p:cBhvr>
                                        <p:cTn id="130" dur="2000"/>
                                        <p:tgtEl>
                                          <p:spTgt spid="30"/>
                                        </p:tgtEl>
                                      </p:cBhvr>
                                    </p:animEffect>
                                  </p:childTnLst>
                                </p:cTn>
                              </p:par>
                            </p:childTnLst>
                          </p:cTn>
                        </p:par>
                      </p:childTnLst>
                    </p:cTn>
                  </p:par>
                  <p:par>
                    <p:cTn id="131" fill="hold">
                      <p:stCondLst>
                        <p:cond delay="indefinite"/>
                      </p:stCondLst>
                      <p:childTnLst>
                        <p:par>
                          <p:cTn id="132" fill="hold">
                            <p:stCondLst>
                              <p:cond delay="0"/>
                            </p:stCondLst>
                            <p:childTnLst>
                              <p:par>
                                <p:cTn id="133" presetID="2" presetClass="entr" presetSubtype="8" fill="hold" grpId="0" nodeType="clickEffect">
                                  <p:stCondLst>
                                    <p:cond delay="0"/>
                                  </p:stCondLst>
                                  <p:childTnLst>
                                    <p:set>
                                      <p:cBhvr>
                                        <p:cTn id="134" dur="1" fill="hold">
                                          <p:stCondLst>
                                            <p:cond delay="0"/>
                                          </p:stCondLst>
                                        </p:cTn>
                                        <p:tgtEl>
                                          <p:spTgt spid="29"/>
                                        </p:tgtEl>
                                        <p:attrNameLst>
                                          <p:attrName>style.visibility</p:attrName>
                                        </p:attrNameLst>
                                      </p:cBhvr>
                                      <p:to>
                                        <p:strVal val="visible"/>
                                      </p:to>
                                    </p:set>
                                    <p:anim calcmode="lin" valueType="num">
                                      <p:cBhvr additive="base">
                                        <p:cTn id="135" dur="500" fill="hold"/>
                                        <p:tgtEl>
                                          <p:spTgt spid="29"/>
                                        </p:tgtEl>
                                        <p:attrNameLst>
                                          <p:attrName>ppt_x</p:attrName>
                                        </p:attrNameLst>
                                      </p:cBhvr>
                                      <p:tavLst>
                                        <p:tav tm="0">
                                          <p:val>
                                            <p:strVal val="0-#ppt_w/2"/>
                                          </p:val>
                                        </p:tav>
                                        <p:tav tm="100000">
                                          <p:val>
                                            <p:strVal val="#ppt_x"/>
                                          </p:val>
                                        </p:tav>
                                      </p:tavLst>
                                    </p:anim>
                                    <p:anim calcmode="lin" valueType="num">
                                      <p:cBhvr additive="base">
                                        <p:cTn id="136"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45" presetClass="entr" presetSubtype="0" fill="hold" grpId="0" nodeType="click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fade">
                                      <p:cBhvr>
                                        <p:cTn id="141" dur="2000"/>
                                        <p:tgtEl>
                                          <p:spTgt spid="34"/>
                                        </p:tgtEl>
                                      </p:cBhvr>
                                    </p:animEffect>
                                    <p:anim calcmode="lin" valueType="num">
                                      <p:cBhvr>
                                        <p:cTn id="142" dur="2000" fill="hold"/>
                                        <p:tgtEl>
                                          <p:spTgt spid="34"/>
                                        </p:tgtEl>
                                        <p:attrNameLst>
                                          <p:attrName>ppt_w</p:attrName>
                                        </p:attrNameLst>
                                      </p:cBhvr>
                                      <p:tavLst>
                                        <p:tav tm="0" fmla="#ppt_w*sin(2.5*pi*$)">
                                          <p:val>
                                            <p:fltVal val="0"/>
                                          </p:val>
                                        </p:tav>
                                        <p:tav tm="100000">
                                          <p:val>
                                            <p:fltVal val="1"/>
                                          </p:val>
                                        </p:tav>
                                      </p:tavLst>
                                    </p:anim>
                                    <p:anim calcmode="lin" valueType="num">
                                      <p:cBhvr>
                                        <p:cTn id="143" dur="2000" fill="hold"/>
                                        <p:tgtEl>
                                          <p:spTgt spid="34"/>
                                        </p:tgtEl>
                                        <p:attrNameLst>
                                          <p:attrName>ppt_h</p:attrName>
                                        </p:attrNameLst>
                                      </p:cBhvr>
                                      <p:tavLst>
                                        <p:tav tm="0">
                                          <p:val>
                                            <p:strVal val="#ppt_h"/>
                                          </p:val>
                                        </p:tav>
                                        <p:tav tm="100000">
                                          <p:val>
                                            <p:strVal val="#ppt_h"/>
                                          </p:val>
                                        </p:tav>
                                      </p:tavLst>
                                    </p:anim>
                                  </p:childTnLst>
                                </p:cTn>
                              </p:par>
                            </p:childTnLst>
                          </p:cTn>
                        </p:par>
                      </p:childTnLst>
                    </p:cTn>
                  </p:par>
                  <p:par>
                    <p:cTn id="144" fill="hold">
                      <p:stCondLst>
                        <p:cond delay="indefinite"/>
                      </p:stCondLst>
                      <p:childTnLst>
                        <p:par>
                          <p:cTn id="145" fill="hold">
                            <p:stCondLst>
                              <p:cond delay="0"/>
                            </p:stCondLst>
                            <p:childTnLst>
                              <p:par>
                                <p:cTn id="146" presetID="21" presetClass="entr" presetSubtype="1" fill="hold" nodeType="click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wheel(1)">
                                      <p:cBhvr>
                                        <p:cTn id="148" dur="2000"/>
                                        <p:tgtEl>
                                          <p:spTgt spid="32"/>
                                        </p:tgtEl>
                                      </p:cBhvr>
                                    </p:animEffect>
                                  </p:childTnLst>
                                </p:cTn>
                              </p:par>
                            </p:childTnLst>
                          </p:cTn>
                        </p:par>
                      </p:childTnLst>
                    </p:cTn>
                  </p:par>
                  <p:par>
                    <p:cTn id="149" fill="hold">
                      <p:stCondLst>
                        <p:cond delay="indefinite"/>
                      </p:stCondLst>
                      <p:childTnLst>
                        <p:par>
                          <p:cTn id="150" fill="hold">
                            <p:stCondLst>
                              <p:cond delay="0"/>
                            </p:stCondLst>
                            <p:childTnLst>
                              <p:par>
                                <p:cTn id="151" presetID="45" presetClass="entr" presetSubtype="0" fill="hold" grpId="0" nodeType="clickEffect">
                                  <p:stCondLst>
                                    <p:cond delay="0"/>
                                  </p:stCondLst>
                                  <p:childTnLst>
                                    <p:set>
                                      <p:cBhvr>
                                        <p:cTn id="152" dur="1" fill="hold">
                                          <p:stCondLst>
                                            <p:cond delay="0"/>
                                          </p:stCondLst>
                                        </p:cTn>
                                        <p:tgtEl>
                                          <p:spTgt spid="36"/>
                                        </p:tgtEl>
                                        <p:attrNameLst>
                                          <p:attrName>style.visibility</p:attrName>
                                        </p:attrNameLst>
                                      </p:cBhvr>
                                      <p:to>
                                        <p:strVal val="visible"/>
                                      </p:to>
                                    </p:set>
                                    <p:animEffect transition="in" filter="fade">
                                      <p:cBhvr>
                                        <p:cTn id="153" dur="2000"/>
                                        <p:tgtEl>
                                          <p:spTgt spid="36"/>
                                        </p:tgtEl>
                                      </p:cBhvr>
                                    </p:animEffect>
                                    <p:anim calcmode="lin" valueType="num">
                                      <p:cBhvr>
                                        <p:cTn id="154" dur="2000" fill="hold"/>
                                        <p:tgtEl>
                                          <p:spTgt spid="36"/>
                                        </p:tgtEl>
                                        <p:attrNameLst>
                                          <p:attrName>ppt_w</p:attrName>
                                        </p:attrNameLst>
                                      </p:cBhvr>
                                      <p:tavLst>
                                        <p:tav tm="0" fmla="#ppt_w*sin(2.5*pi*$)">
                                          <p:val>
                                            <p:fltVal val="0"/>
                                          </p:val>
                                        </p:tav>
                                        <p:tav tm="100000">
                                          <p:val>
                                            <p:fltVal val="1"/>
                                          </p:val>
                                        </p:tav>
                                      </p:tavLst>
                                    </p:anim>
                                    <p:anim calcmode="lin" valueType="num">
                                      <p:cBhvr>
                                        <p:cTn id="155" dur="2000" fill="hold"/>
                                        <p:tgtEl>
                                          <p:spTgt spid="36"/>
                                        </p:tgtEl>
                                        <p:attrNameLst>
                                          <p:attrName>ppt_h</p:attrName>
                                        </p:attrNameLst>
                                      </p:cBhvr>
                                      <p:tavLst>
                                        <p:tav tm="0">
                                          <p:val>
                                            <p:strVal val="#ppt_h"/>
                                          </p:val>
                                        </p:tav>
                                        <p:tav tm="100000">
                                          <p:val>
                                            <p:strVal val="#ppt_h"/>
                                          </p:val>
                                        </p:tav>
                                      </p:tavLst>
                                    </p:anim>
                                  </p:childTnLst>
                                </p:cTn>
                              </p:par>
                            </p:childTnLst>
                          </p:cTn>
                        </p:par>
                      </p:childTnLst>
                    </p:cTn>
                  </p:par>
                  <p:par>
                    <p:cTn id="156" fill="hold">
                      <p:stCondLst>
                        <p:cond delay="indefinite"/>
                      </p:stCondLst>
                      <p:childTnLst>
                        <p:par>
                          <p:cTn id="157" fill="hold">
                            <p:stCondLst>
                              <p:cond delay="0"/>
                            </p:stCondLst>
                            <p:childTnLst>
                              <p:par>
                                <p:cTn id="158" presetID="45" presetClass="entr" presetSubtype="0" fill="hold" grpId="0" nodeType="clickEffect">
                                  <p:stCondLst>
                                    <p:cond delay="0"/>
                                  </p:stCondLst>
                                  <p:childTnLst>
                                    <p:set>
                                      <p:cBhvr>
                                        <p:cTn id="159" dur="1" fill="hold">
                                          <p:stCondLst>
                                            <p:cond delay="0"/>
                                          </p:stCondLst>
                                        </p:cTn>
                                        <p:tgtEl>
                                          <p:spTgt spid="37"/>
                                        </p:tgtEl>
                                        <p:attrNameLst>
                                          <p:attrName>style.visibility</p:attrName>
                                        </p:attrNameLst>
                                      </p:cBhvr>
                                      <p:to>
                                        <p:strVal val="visible"/>
                                      </p:to>
                                    </p:set>
                                    <p:animEffect transition="in" filter="fade">
                                      <p:cBhvr>
                                        <p:cTn id="160" dur="2000"/>
                                        <p:tgtEl>
                                          <p:spTgt spid="37"/>
                                        </p:tgtEl>
                                      </p:cBhvr>
                                    </p:animEffect>
                                    <p:anim calcmode="lin" valueType="num">
                                      <p:cBhvr>
                                        <p:cTn id="161" dur="2000" fill="hold"/>
                                        <p:tgtEl>
                                          <p:spTgt spid="37"/>
                                        </p:tgtEl>
                                        <p:attrNameLst>
                                          <p:attrName>ppt_w</p:attrName>
                                        </p:attrNameLst>
                                      </p:cBhvr>
                                      <p:tavLst>
                                        <p:tav tm="0" fmla="#ppt_w*sin(2.5*pi*$)">
                                          <p:val>
                                            <p:fltVal val="0"/>
                                          </p:val>
                                        </p:tav>
                                        <p:tav tm="100000">
                                          <p:val>
                                            <p:fltVal val="1"/>
                                          </p:val>
                                        </p:tav>
                                      </p:tavLst>
                                    </p:anim>
                                    <p:anim calcmode="lin" valueType="num">
                                      <p:cBhvr>
                                        <p:cTn id="162" dur="2000" fill="hold"/>
                                        <p:tgtEl>
                                          <p:spTgt spid="37"/>
                                        </p:tgtEl>
                                        <p:attrNameLst>
                                          <p:attrName>ppt_h</p:attrName>
                                        </p:attrNameLst>
                                      </p:cBhvr>
                                      <p:tavLst>
                                        <p:tav tm="0">
                                          <p:val>
                                            <p:strVal val="#ppt_h"/>
                                          </p:val>
                                        </p:tav>
                                        <p:tav tm="100000">
                                          <p:val>
                                            <p:strVal val="#ppt_h"/>
                                          </p:val>
                                        </p:tav>
                                      </p:tavLst>
                                    </p:anim>
                                  </p:childTnLst>
                                </p:cTn>
                              </p:par>
                            </p:childTnLst>
                          </p:cTn>
                        </p:par>
                      </p:childTnLst>
                    </p:cTn>
                  </p:par>
                  <p:par>
                    <p:cTn id="163" fill="hold">
                      <p:stCondLst>
                        <p:cond delay="indefinite"/>
                      </p:stCondLst>
                      <p:childTnLst>
                        <p:par>
                          <p:cTn id="164" fill="hold">
                            <p:stCondLst>
                              <p:cond delay="0"/>
                            </p:stCondLst>
                            <p:childTnLst>
                              <p:par>
                                <p:cTn id="165" presetID="2" presetClass="entr" presetSubtype="4" fill="hold" nodeType="clickEffect">
                                  <p:stCondLst>
                                    <p:cond delay="0"/>
                                  </p:stCondLst>
                                  <p:childTnLst>
                                    <p:set>
                                      <p:cBhvr>
                                        <p:cTn id="166" dur="1" fill="hold">
                                          <p:stCondLst>
                                            <p:cond delay="0"/>
                                          </p:stCondLst>
                                        </p:cTn>
                                        <p:tgtEl>
                                          <p:spTgt spid="31750"/>
                                        </p:tgtEl>
                                        <p:attrNameLst>
                                          <p:attrName>style.visibility</p:attrName>
                                        </p:attrNameLst>
                                      </p:cBhvr>
                                      <p:to>
                                        <p:strVal val="visible"/>
                                      </p:to>
                                    </p:set>
                                    <p:anim calcmode="lin" valueType="num">
                                      <p:cBhvr additive="base">
                                        <p:cTn id="167" dur="500" fill="hold"/>
                                        <p:tgtEl>
                                          <p:spTgt spid="31750"/>
                                        </p:tgtEl>
                                        <p:attrNameLst>
                                          <p:attrName>ppt_x</p:attrName>
                                        </p:attrNameLst>
                                      </p:cBhvr>
                                      <p:tavLst>
                                        <p:tav tm="0">
                                          <p:val>
                                            <p:strVal val="#ppt_x"/>
                                          </p:val>
                                        </p:tav>
                                        <p:tav tm="100000">
                                          <p:val>
                                            <p:strVal val="#ppt_x"/>
                                          </p:val>
                                        </p:tav>
                                      </p:tavLst>
                                    </p:anim>
                                    <p:anim calcmode="lin" valueType="num">
                                      <p:cBhvr additive="base">
                                        <p:cTn id="168"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0" grpId="0" animBg="1"/>
      <p:bldP spid="26" grpId="0" animBg="1"/>
      <p:bldP spid="25" grpId="0" animBg="1"/>
      <p:bldP spid="20" grpId="0" animBg="1"/>
      <p:bldP spid="24" grpId="0" animBg="1"/>
      <p:bldP spid="22" grpId="0" animBg="1"/>
      <p:bldP spid="17" grpId="0" animBg="1"/>
      <p:bldP spid="5" grpId="0"/>
      <p:bldP spid="7" grpId="0"/>
      <p:bldP spid="8" grpId="0"/>
      <p:bldP spid="9" grpId="0" animBg="1"/>
      <p:bldP spid="10" grpId="0" animBg="1"/>
      <p:bldP spid="11" grpId="0" animBg="1"/>
      <p:bldP spid="18" grpId="0"/>
      <p:bldP spid="19" grpId="0"/>
      <p:bldP spid="28" grpId="0"/>
      <p:bldP spid="29" grpId="0"/>
      <p:bldP spid="23" grpId="0" animBg="1"/>
      <p:bldP spid="27" grpId="0" animBg="1"/>
      <p:bldP spid="34" grpId="0" animBg="1"/>
      <p:bldP spid="36" grpId="0" animBg="1"/>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372200" y="188640"/>
            <a:ext cx="2412268" cy="782960"/>
          </a:xfrm>
        </p:spPr>
        <p:txBody>
          <a:bodyPr>
            <a:normAutofit fontScale="90000"/>
          </a:bodyPr>
          <a:lstStyle/>
          <a:p>
            <a:pPr algn="ctr"/>
            <a:r>
              <a:rPr lang="ar-SA" b="1" u="sng" dirty="0" smtClean="0">
                <a:solidFill>
                  <a:srgbClr val="FF0000"/>
                </a:solidFill>
              </a:rPr>
              <a:t>واجب بيتي</a:t>
            </a:r>
            <a:endParaRPr lang="ar-SA" b="1" u="sng" dirty="0">
              <a:solidFill>
                <a:srgbClr val="FF0000"/>
              </a:solidFill>
            </a:endParaRPr>
          </a:p>
        </p:txBody>
      </p:sp>
      <p:sp>
        <p:nvSpPr>
          <p:cNvPr id="7" name="عنوان 1"/>
          <p:cNvSpPr txBox="1">
            <a:spLocks/>
          </p:cNvSpPr>
          <p:nvPr/>
        </p:nvSpPr>
        <p:spPr>
          <a:xfrm>
            <a:off x="325624" y="1268760"/>
            <a:ext cx="8492752" cy="1296144"/>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يمثل الجدول الآتي علامات مجموعة من الطلبة في مبحثي اللغة الانجليزية (س) ، والكيمياء (ص) ،أرسم شكل الانتشار ، وبين نوع الارتباط</a:t>
            </a:r>
            <a:endParaRPr lang="ar-SA" sz="3200" b="1" dirty="0">
              <a:solidFill>
                <a:schemeClr val="tx1"/>
              </a:solidFill>
            </a:endParaRPr>
          </a:p>
        </p:txBody>
      </p:sp>
      <p:graphicFrame>
        <p:nvGraphicFramePr>
          <p:cNvPr id="9" name="جدول 8"/>
          <p:cNvGraphicFramePr>
            <a:graphicFrameLocks noGrp="1"/>
          </p:cNvGraphicFramePr>
          <p:nvPr>
            <p:extLst>
              <p:ext uri="{D42A27DB-BD31-4B8C-83A1-F6EECF244321}">
                <p14:modId xmlns="" xmlns:p14="http://schemas.microsoft.com/office/powerpoint/2010/main" val="2975986264"/>
              </p:ext>
            </p:extLst>
          </p:nvPr>
        </p:nvGraphicFramePr>
        <p:xfrm>
          <a:off x="1043608" y="3068961"/>
          <a:ext cx="7200800" cy="1872207"/>
        </p:xfrm>
        <a:graphic>
          <a:graphicData uri="http://schemas.openxmlformats.org/drawingml/2006/table">
            <a:tbl>
              <a:tblPr rtl="1" firstRow="1" bandRow="1">
                <a:tableStyleId>{616DA210-FB5B-4158-B5E0-FEB733F419BA}</a:tableStyleId>
              </a:tblPr>
              <a:tblGrid>
                <a:gridCol w="1432514"/>
                <a:gridCol w="965638"/>
                <a:gridCol w="915131"/>
                <a:gridCol w="863751"/>
                <a:gridCol w="1047032"/>
                <a:gridCol w="979802"/>
                <a:gridCol w="996932"/>
              </a:tblGrid>
              <a:tr h="985371">
                <a:tc>
                  <a:txBody>
                    <a:bodyPr/>
                    <a:lstStyle/>
                    <a:p>
                      <a:pPr algn="ctr" rtl="1"/>
                      <a:r>
                        <a:rPr lang="ar-SA" sz="2000" dirty="0" smtClean="0"/>
                        <a:t> </a:t>
                      </a:r>
                      <a:r>
                        <a:rPr lang="en-US" sz="2000" dirty="0" smtClean="0"/>
                        <a:t>E</a:t>
                      </a:r>
                      <a:r>
                        <a:rPr lang="ar-SA" sz="2000" dirty="0" smtClean="0"/>
                        <a:t>(س)</a:t>
                      </a:r>
                      <a:endParaRPr lang="ar-SA" sz="2000" dirty="0"/>
                    </a:p>
                  </a:txBody>
                  <a:tcPr anchor="ctr"/>
                </a:tc>
                <a:tc>
                  <a:txBody>
                    <a:bodyPr/>
                    <a:lstStyle/>
                    <a:p>
                      <a:pPr algn="ctr" rtl="1"/>
                      <a:r>
                        <a:rPr lang="ar-SA" sz="2000" dirty="0" smtClean="0"/>
                        <a:t>30</a:t>
                      </a:r>
                      <a:endParaRPr lang="ar-SA" sz="2000" dirty="0"/>
                    </a:p>
                  </a:txBody>
                  <a:tcPr anchor="ctr"/>
                </a:tc>
                <a:tc>
                  <a:txBody>
                    <a:bodyPr/>
                    <a:lstStyle/>
                    <a:p>
                      <a:pPr algn="ctr" rtl="1"/>
                      <a:r>
                        <a:rPr lang="ar-SA" sz="2000" dirty="0" smtClean="0"/>
                        <a:t>50</a:t>
                      </a:r>
                      <a:endParaRPr lang="ar-SA" sz="2000" dirty="0"/>
                    </a:p>
                  </a:txBody>
                  <a:tcPr anchor="ctr"/>
                </a:tc>
                <a:tc>
                  <a:txBody>
                    <a:bodyPr/>
                    <a:lstStyle/>
                    <a:p>
                      <a:pPr algn="ctr" rtl="1"/>
                      <a:r>
                        <a:rPr lang="ar-SA" sz="2000" dirty="0" smtClean="0"/>
                        <a:t>70</a:t>
                      </a:r>
                      <a:endParaRPr lang="ar-SA" sz="2000" dirty="0"/>
                    </a:p>
                  </a:txBody>
                  <a:tcPr anchor="ctr"/>
                </a:tc>
                <a:tc>
                  <a:txBody>
                    <a:bodyPr/>
                    <a:lstStyle/>
                    <a:p>
                      <a:pPr algn="ctr" rtl="1"/>
                      <a:r>
                        <a:rPr lang="ar-SA" sz="2000" dirty="0" smtClean="0"/>
                        <a:t>80</a:t>
                      </a:r>
                      <a:endParaRPr lang="ar-SA" sz="2000" dirty="0"/>
                    </a:p>
                  </a:txBody>
                  <a:tcPr anchor="ctr"/>
                </a:tc>
                <a:tc>
                  <a:txBody>
                    <a:bodyPr/>
                    <a:lstStyle/>
                    <a:p>
                      <a:pPr algn="ctr" rtl="1"/>
                      <a:r>
                        <a:rPr lang="ar-SA" sz="2000" dirty="0" smtClean="0"/>
                        <a:t>60</a:t>
                      </a:r>
                      <a:endParaRPr lang="ar-SA" sz="2000" dirty="0"/>
                    </a:p>
                  </a:txBody>
                  <a:tcPr anchor="ctr"/>
                </a:tc>
                <a:tc>
                  <a:txBody>
                    <a:bodyPr/>
                    <a:lstStyle/>
                    <a:p>
                      <a:pPr algn="ctr" rtl="1"/>
                      <a:r>
                        <a:rPr lang="ar-SA" sz="2000" dirty="0" smtClean="0"/>
                        <a:t>90</a:t>
                      </a:r>
                      <a:endParaRPr lang="ar-SA" sz="2000" dirty="0"/>
                    </a:p>
                  </a:txBody>
                  <a:tcPr anchor="ctr"/>
                </a:tc>
              </a:tr>
              <a:tr h="886836">
                <a:tc>
                  <a:txBody>
                    <a:bodyPr/>
                    <a:lstStyle/>
                    <a:p>
                      <a:pPr algn="ctr" rtl="1"/>
                      <a:r>
                        <a:rPr lang="ar-SA" sz="1800" b="1" dirty="0" smtClean="0"/>
                        <a:t>الكيمياء (ص)</a:t>
                      </a:r>
                      <a:endParaRPr lang="ar-SA" sz="1800" b="1" dirty="0"/>
                    </a:p>
                  </a:txBody>
                  <a:tcPr anchor="ctr"/>
                </a:tc>
                <a:tc>
                  <a:txBody>
                    <a:bodyPr/>
                    <a:lstStyle/>
                    <a:p>
                      <a:pPr algn="ctr" rtl="1"/>
                      <a:r>
                        <a:rPr lang="ar-SA" sz="2000" dirty="0" smtClean="0"/>
                        <a:t>40</a:t>
                      </a:r>
                      <a:endParaRPr lang="ar-SA" sz="2000" dirty="0"/>
                    </a:p>
                  </a:txBody>
                  <a:tcPr anchor="ctr"/>
                </a:tc>
                <a:tc>
                  <a:txBody>
                    <a:bodyPr/>
                    <a:lstStyle/>
                    <a:p>
                      <a:pPr algn="ctr" rtl="1"/>
                      <a:r>
                        <a:rPr lang="ar-SA" sz="2000" dirty="0" smtClean="0"/>
                        <a:t>40</a:t>
                      </a:r>
                      <a:endParaRPr lang="ar-SA" sz="2000" dirty="0"/>
                    </a:p>
                  </a:txBody>
                  <a:tcPr anchor="ctr"/>
                </a:tc>
                <a:tc>
                  <a:txBody>
                    <a:bodyPr/>
                    <a:lstStyle/>
                    <a:p>
                      <a:pPr algn="ctr" rtl="1"/>
                      <a:r>
                        <a:rPr lang="ar-SA" sz="2000" dirty="0" smtClean="0"/>
                        <a:t>50</a:t>
                      </a:r>
                      <a:endParaRPr lang="ar-SA" sz="2000" dirty="0"/>
                    </a:p>
                  </a:txBody>
                  <a:tcPr anchor="ctr"/>
                </a:tc>
                <a:tc>
                  <a:txBody>
                    <a:bodyPr/>
                    <a:lstStyle/>
                    <a:p>
                      <a:pPr algn="ctr" rtl="1"/>
                      <a:r>
                        <a:rPr lang="ar-SA" sz="2000" dirty="0" smtClean="0"/>
                        <a:t>60</a:t>
                      </a:r>
                      <a:endParaRPr lang="ar-SA" sz="2000" dirty="0"/>
                    </a:p>
                  </a:txBody>
                  <a:tcPr anchor="ctr"/>
                </a:tc>
                <a:tc>
                  <a:txBody>
                    <a:bodyPr/>
                    <a:lstStyle/>
                    <a:p>
                      <a:pPr algn="ctr" rtl="1"/>
                      <a:r>
                        <a:rPr lang="ar-SA" sz="2000" dirty="0" smtClean="0"/>
                        <a:t>70</a:t>
                      </a:r>
                      <a:endParaRPr lang="ar-SA" sz="2000" dirty="0"/>
                    </a:p>
                  </a:txBody>
                  <a:tcPr anchor="ctr"/>
                </a:tc>
                <a:tc>
                  <a:txBody>
                    <a:bodyPr/>
                    <a:lstStyle/>
                    <a:p>
                      <a:pPr algn="ctr" rtl="1"/>
                      <a:r>
                        <a:rPr lang="ar-SA" sz="2000" dirty="0" smtClean="0"/>
                        <a:t>80</a:t>
                      </a:r>
                      <a:endParaRPr lang="ar-SA" sz="2000" dirty="0"/>
                    </a:p>
                  </a:txBody>
                  <a:tcPr anchor="ctr"/>
                </a:tc>
              </a:tr>
            </a:tbl>
          </a:graphicData>
        </a:graphic>
      </p:graphicFrame>
    </p:spTree>
    <p:extLst>
      <p:ext uri="{BB962C8B-B14F-4D97-AF65-F5344CB8AC3E}">
        <p14:creationId xmlns="" xmlns:p14="http://schemas.microsoft.com/office/powerpoint/2010/main" val="1459486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تمرير أفقي 2"/>
          <p:cNvSpPr/>
          <p:nvPr/>
        </p:nvSpPr>
        <p:spPr>
          <a:xfrm>
            <a:off x="6660232" y="188640"/>
            <a:ext cx="1872208" cy="1008112"/>
          </a:xfrm>
          <a:prstGeom prst="horizontalScroll">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 name="عنوان 1"/>
          <p:cNvSpPr>
            <a:spLocks noGrp="1"/>
          </p:cNvSpPr>
          <p:nvPr>
            <p:ph type="title"/>
          </p:nvPr>
        </p:nvSpPr>
        <p:spPr>
          <a:xfrm>
            <a:off x="6372200" y="188640"/>
            <a:ext cx="2412268" cy="782960"/>
          </a:xfrm>
        </p:spPr>
        <p:txBody>
          <a:bodyPr>
            <a:normAutofit fontScale="90000"/>
          </a:bodyPr>
          <a:lstStyle/>
          <a:p>
            <a:pPr algn="ctr"/>
            <a:r>
              <a:rPr lang="ar-SA" b="1" u="sng" dirty="0" smtClean="0">
                <a:solidFill>
                  <a:schemeClr val="bg1"/>
                </a:solidFill>
              </a:rPr>
              <a:t>مراجعة</a:t>
            </a:r>
            <a:endParaRPr lang="ar-SA" b="1" u="sng" dirty="0">
              <a:solidFill>
                <a:schemeClr val="bg1"/>
              </a:solidFill>
            </a:endParaRPr>
          </a:p>
        </p:txBody>
      </p:sp>
      <p:sp>
        <p:nvSpPr>
          <p:cNvPr id="7" name="عنوان 1"/>
          <p:cNvSpPr txBox="1">
            <a:spLocks/>
          </p:cNvSpPr>
          <p:nvPr/>
        </p:nvSpPr>
        <p:spPr>
          <a:xfrm>
            <a:off x="325624" y="214290"/>
            <a:ext cx="6118584" cy="928694"/>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نتذكر معا كيفية حساب الوسط الحسابي لعدد من القيم وذلك حسب القانون التالي : </a:t>
            </a:r>
            <a:endParaRPr lang="ar-SA" sz="3200" b="1" dirty="0">
              <a:solidFill>
                <a:schemeClr val="tx1"/>
              </a:solidFill>
            </a:endParaRPr>
          </a:p>
        </p:txBody>
      </p:sp>
      <p:graphicFrame>
        <p:nvGraphicFramePr>
          <p:cNvPr id="4" name="كائن 3"/>
          <p:cNvGraphicFramePr>
            <a:graphicFrameLocks noChangeAspect="1"/>
          </p:cNvGraphicFramePr>
          <p:nvPr>
            <p:extLst>
              <p:ext uri="{D42A27DB-BD31-4B8C-83A1-F6EECF244321}">
                <p14:modId xmlns="" xmlns:p14="http://schemas.microsoft.com/office/powerpoint/2010/main" val="370826676"/>
              </p:ext>
            </p:extLst>
          </p:nvPr>
        </p:nvGraphicFramePr>
        <p:xfrm>
          <a:off x="1246014" y="1124744"/>
          <a:ext cx="2101850" cy="1720850"/>
        </p:xfrm>
        <a:graphic>
          <a:graphicData uri="http://schemas.openxmlformats.org/presentationml/2006/ole">
            <p:oleObj spid="_x0000_s34913" name="Equation" r:id="rId3" imgW="965160" imgH="723600" progId="">
              <p:embed/>
            </p:oleObj>
          </a:graphicData>
        </a:graphic>
      </p:graphicFrame>
      <p:graphicFrame>
        <p:nvGraphicFramePr>
          <p:cNvPr id="5" name="كائن 4"/>
          <p:cNvGraphicFramePr>
            <a:graphicFrameLocks noChangeAspect="1"/>
          </p:cNvGraphicFramePr>
          <p:nvPr>
            <p:extLst>
              <p:ext uri="{D42A27DB-BD31-4B8C-83A1-F6EECF244321}">
                <p14:modId xmlns="" xmlns:p14="http://schemas.microsoft.com/office/powerpoint/2010/main" val="199684085"/>
              </p:ext>
            </p:extLst>
          </p:nvPr>
        </p:nvGraphicFramePr>
        <p:xfrm>
          <a:off x="7835651" y="1700808"/>
          <a:ext cx="912813" cy="693737"/>
        </p:xfrm>
        <a:graphic>
          <a:graphicData uri="http://schemas.openxmlformats.org/presentationml/2006/ole">
            <p:oleObj spid="_x0000_s34914" name="Equation" r:id="rId4" imgW="419040" imgH="291960" progId="">
              <p:embed/>
            </p:oleObj>
          </a:graphicData>
        </a:graphic>
      </p:graphicFrame>
      <p:sp>
        <p:nvSpPr>
          <p:cNvPr id="8" name="عنوان 1"/>
          <p:cNvSpPr txBox="1">
            <a:spLocks/>
          </p:cNvSpPr>
          <p:nvPr/>
        </p:nvSpPr>
        <p:spPr>
          <a:xfrm>
            <a:off x="5868144" y="1700808"/>
            <a:ext cx="2149760" cy="504056"/>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مجموع قيم س </a:t>
            </a:r>
            <a:endParaRPr lang="ar-SA" sz="3200" b="1" dirty="0">
              <a:solidFill>
                <a:schemeClr val="tx1"/>
              </a:solidFill>
            </a:endParaRPr>
          </a:p>
        </p:txBody>
      </p:sp>
      <p:cxnSp>
        <p:nvCxnSpPr>
          <p:cNvPr id="12" name="رابط مستقيم 11"/>
          <p:cNvCxnSpPr/>
          <p:nvPr/>
        </p:nvCxnSpPr>
        <p:spPr>
          <a:xfrm flipH="1">
            <a:off x="5868144" y="2204864"/>
            <a:ext cx="193373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عنوان 1"/>
          <p:cNvSpPr txBox="1">
            <a:spLocks/>
          </p:cNvSpPr>
          <p:nvPr/>
        </p:nvSpPr>
        <p:spPr>
          <a:xfrm>
            <a:off x="5806616" y="2204864"/>
            <a:ext cx="2149760" cy="504056"/>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عدد القيم</a:t>
            </a:r>
            <a:endParaRPr lang="ar-SA" sz="3200" b="1" dirty="0">
              <a:solidFill>
                <a:schemeClr val="tx1"/>
              </a:solidFill>
            </a:endParaRPr>
          </a:p>
        </p:txBody>
      </p:sp>
      <p:sp>
        <p:nvSpPr>
          <p:cNvPr id="14" name="عنوان 1"/>
          <p:cNvSpPr txBox="1">
            <a:spLocks/>
          </p:cNvSpPr>
          <p:nvPr/>
        </p:nvSpPr>
        <p:spPr>
          <a:xfrm>
            <a:off x="3497120" y="1916832"/>
            <a:ext cx="2149760" cy="504056"/>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بالرموز</a:t>
            </a:r>
            <a:endParaRPr lang="ar-SA" sz="3200" b="1" dirty="0">
              <a:solidFill>
                <a:schemeClr val="tx1"/>
              </a:solidFill>
            </a:endParaRPr>
          </a:p>
        </p:txBody>
      </p:sp>
      <p:sp>
        <p:nvSpPr>
          <p:cNvPr id="15" name="عنوان 1"/>
          <p:cNvSpPr txBox="1">
            <a:spLocks/>
          </p:cNvSpPr>
          <p:nvPr/>
        </p:nvSpPr>
        <p:spPr>
          <a:xfrm>
            <a:off x="7560332" y="2718048"/>
            <a:ext cx="1404156" cy="782960"/>
          </a:xfrm>
          <a:prstGeom prst="rect">
            <a:avLst/>
          </a:prstGeom>
        </p:spPr>
        <p:txBody>
          <a:bodyPr vert="horz" lIns="0" rIns="0" bIns="0" anchor="b">
            <a:normAutofit fontScale="97500" lnSpcReduction="1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b="1" u="sng" dirty="0" smtClean="0">
                <a:solidFill>
                  <a:srgbClr val="FF0000"/>
                </a:solidFill>
              </a:rPr>
              <a:t>مثال:</a:t>
            </a:r>
            <a:endParaRPr lang="ar-SA" b="1" u="sng" dirty="0">
              <a:solidFill>
                <a:srgbClr val="FF0000"/>
              </a:solidFill>
            </a:endParaRPr>
          </a:p>
        </p:txBody>
      </p:sp>
      <p:sp>
        <p:nvSpPr>
          <p:cNvPr id="16" name="عنوان 1"/>
          <p:cNvSpPr txBox="1">
            <a:spLocks/>
          </p:cNvSpPr>
          <p:nvPr/>
        </p:nvSpPr>
        <p:spPr>
          <a:xfrm>
            <a:off x="467544" y="3068960"/>
            <a:ext cx="7262328" cy="504056"/>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احسب الوسط الحسابي للقيم التالية: 7 ، 6 ، 5 ، 4 ، 3 ؟</a:t>
            </a:r>
            <a:endParaRPr lang="ar-SA" sz="3200" b="1" dirty="0">
              <a:solidFill>
                <a:schemeClr val="tx1"/>
              </a:solidFill>
            </a:endParaRPr>
          </a:p>
        </p:txBody>
      </p:sp>
      <p:graphicFrame>
        <p:nvGraphicFramePr>
          <p:cNvPr id="17" name="كائن 16"/>
          <p:cNvGraphicFramePr>
            <a:graphicFrameLocks noChangeAspect="1"/>
          </p:cNvGraphicFramePr>
          <p:nvPr>
            <p:extLst>
              <p:ext uri="{D42A27DB-BD31-4B8C-83A1-F6EECF244321}">
                <p14:modId xmlns="" xmlns:p14="http://schemas.microsoft.com/office/powerpoint/2010/main" val="3114032471"/>
              </p:ext>
            </p:extLst>
          </p:nvPr>
        </p:nvGraphicFramePr>
        <p:xfrm>
          <a:off x="7524328" y="4031407"/>
          <a:ext cx="912813" cy="693737"/>
        </p:xfrm>
        <a:graphic>
          <a:graphicData uri="http://schemas.openxmlformats.org/presentationml/2006/ole">
            <p:oleObj spid="_x0000_s34915" name="Equation" r:id="rId5" imgW="418918" imgH="291973" progId="">
              <p:embed/>
            </p:oleObj>
          </a:graphicData>
        </a:graphic>
      </p:graphicFrame>
      <p:sp>
        <p:nvSpPr>
          <p:cNvPr id="18" name="عنوان 1"/>
          <p:cNvSpPr txBox="1">
            <a:spLocks/>
          </p:cNvSpPr>
          <p:nvPr/>
        </p:nvSpPr>
        <p:spPr>
          <a:xfrm>
            <a:off x="4427984" y="4077072"/>
            <a:ext cx="3157872" cy="504056"/>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7 + 6 + 5 +4 + 3</a:t>
            </a:r>
            <a:endParaRPr lang="ar-SA" sz="3200" b="1" dirty="0">
              <a:solidFill>
                <a:schemeClr val="tx1"/>
              </a:solidFill>
            </a:endParaRPr>
          </a:p>
        </p:txBody>
      </p:sp>
      <p:cxnSp>
        <p:nvCxnSpPr>
          <p:cNvPr id="19" name="رابط مستقيم 18"/>
          <p:cNvCxnSpPr/>
          <p:nvPr/>
        </p:nvCxnSpPr>
        <p:spPr>
          <a:xfrm flipH="1">
            <a:off x="4572000" y="4581128"/>
            <a:ext cx="28698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عنوان 1"/>
          <p:cNvSpPr txBox="1">
            <a:spLocks/>
          </p:cNvSpPr>
          <p:nvPr/>
        </p:nvSpPr>
        <p:spPr>
          <a:xfrm>
            <a:off x="5724128" y="4725144"/>
            <a:ext cx="720080" cy="504056"/>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5</a:t>
            </a:r>
            <a:endParaRPr lang="ar-SA" sz="3200" b="1" dirty="0">
              <a:solidFill>
                <a:schemeClr val="tx1"/>
              </a:solidFill>
            </a:endParaRPr>
          </a:p>
        </p:txBody>
      </p:sp>
      <p:sp>
        <p:nvSpPr>
          <p:cNvPr id="22" name="عنوان 1"/>
          <p:cNvSpPr txBox="1">
            <a:spLocks/>
          </p:cNvSpPr>
          <p:nvPr/>
        </p:nvSpPr>
        <p:spPr>
          <a:xfrm>
            <a:off x="3851920" y="4293096"/>
            <a:ext cx="720080" cy="648072"/>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a:solidFill>
                  <a:schemeClr val="tx1"/>
                </a:solidFill>
              </a:rPr>
              <a:t>=</a:t>
            </a:r>
          </a:p>
        </p:txBody>
      </p:sp>
      <p:sp>
        <p:nvSpPr>
          <p:cNvPr id="23" name="عنوان 1"/>
          <p:cNvSpPr txBox="1">
            <a:spLocks/>
          </p:cNvSpPr>
          <p:nvPr/>
        </p:nvSpPr>
        <p:spPr>
          <a:xfrm>
            <a:off x="3131840" y="4653136"/>
            <a:ext cx="720080" cy="504056"/>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5</a:t>
            </a:r>
            <a:endParaRPr lang="ar-SA" sz="3200" b="1" dirty="0">
              <a:solidFill>
                <a:schemeClr val="tx1"/>
              </a:solidFill>
            </a:endParaRPr>
          </a:p>
        </p:txBody>
      </p:sp>
      <p:sp>
        <p:nvSpPr>
          <p:cNvPr id="24" name="عنوان 1"/>
          <p:cNvSpPr txBox="1">
            <a:spLocks/>
          </p:cNvSpPr>
          <p:nvPr/>
        </p:nvSpPr>
        <p:spPr>
          <a:xfrm>
            <a:off x="2915816" y="4221088"/>
            <a:ext cx="1141648" cy="504056"/>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25</a:t>
            </a:r>
            <a:endParaRPr lang="ar-SA" sz="3200" b="1" dirty="0">
              <a:solidFill>
                <a:schemeClr val="tx1"/>
              </a:solidFill>
            </a:endParaRPr>
          </a:p>
        </p:txBody>
      </p:sp>
      <p:cxnSp>
        <p:nvCxnSpPr>
          <p:cNvPr id="25" name="رابط مستقيم 24"/>
          <p:cNvCxnSpPr/>
          <p:nvPr/>
        </p:nvCxnSpPr>
        <p:spPr>
          <a:xfrm flipH="1">
            <a:off x="3131840" y="4653136"/>
            <a:ext cx="78160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عنوان 1"/>
          <p:cNvSpPr txBox="1">
            <a:spLocks/>
          </p:cNvSpPr>
          <p:nvPr/>
        </p:nvSpPr>
        <p:spPr>
          <a:xfrm>
            <a:off x="2483768" y="4293096"/>
            <a:ext cx="720080" cy="648072"/>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a:solidFill>
                  <a:schemeClr val="tx1"/>
                </a:solidFill>
              </a:rPr>
              <a:t>=</a:t>
            </a:r>
          </a:p>
        </p:txBody>
      </p:sp>
      <p:sp>
        <p:nvSpPr>
          <p:cNvPr id="28" name="عنوان 1"/>
          <p:cNvSpPr txBox="1">
            <a:spLocks/>
          </p:cNvSpPr>
          <p:nvPr/>
        </p:nvSpPr>
        <p:spPr>
          <a:xfrm>
            <a:off x="1907704" y="4293096"/>
            <a:ext cx="720080" cy="648072"/>
          </a:xfrm>
          <a:prstGeom prst="rect">
            <a:avLst/>
          </a:prstGeom>
          <a:no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5</a:t>
            </a:r>
            <a:endParaRPr lang="ar-SA" sz="4000" b="1" dirty="0">
              <a:solidFill>
                <a:schemeClr val="tx1"/>
              </a:solidFill>
            </a:endParaRPr>
          </a:p>
        </p:txBody>
      </p:sp>
      <p:sp>
        <p:nvSpPr>
          <p:cNvPr id="26" name="مربع نص 25">
            <a:hlinkClick r:id="rId6"/>
          </p:cNvPr>
          <p:cNvSpPr txBox="1"/>
          <p:nvPr/>
        </p:nvSpPr>
        <p:spPr>
          <a:xfrm>
            <a:off x="4500562" y="5857892"/>
            <a:ext cx="1194558" cy="169277"/>
          </a:xfrm>
          <a:prstGeom prst="rect">
            <a:avLst/>
          </a:prstGeom>
          <a:noFill/>
        </p:spPr>
        <p:txBody>
          <a:bodyPr wrap="none" rtlCol="1">
            <a:spAutoFit/>
          </a:bodyPr>
          <a:lstStyle/>
          <a:p>
            <a:r>
              <a:rPr lang="ar-SA" sz="500" dirty="0" smtClean="0">
                <a:hlinkClick r:id="rId6"/>
              </a:rPr>
              <a:t>امتحانات الصف العاشر – رياضيات الفصل الأول</a:t>
            </a:r>
            <a:endParaRPr lang="ar-SA" sz="500" dirty="0"/>
          </a:p>
        </p:txBody>
      </p:sp>
    </p:spTree>
    <p:extLst>
      <p:ext uri="{BB962C8B-B14F-4D97-AF65-F5344CB8AC3E}">
        <p14:creationId xmlns="" xmlns:p14="http://schemas.microsoft.com/office/powerpoint/2010/main" val="300415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anim calcmode="lin" valueType="num">
                                      <p:cBhvr>
                                        <p:cTn id="18" dur="2000" fill="hold"/>
                                        <p:tgtEl>
                                          <p:spTgt spid="7"/>
                                        </p:tgtEl>
                                        <p:attrNameLst>
                                          <p:attrName>ppt_w</p:attrName>
                                        </p:attrNameLst>
                                      </p:cBhvr>
                                      <p:tavLst>
                                        <p:tav tm="0" fmla="#ppt_w*sin(2.5*pi*$)">
                                          <p:val>
                                            <p:fltVal val="0"/>
                                          </p:val>
                                        </p:tav>
                                        <p:tav tm="100000">
                                          <p:val>
                                            <p:fltVal val="1"/>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fltVal val="0"/>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45"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2000"/>
                                        <p:tgtEl>
                                          <p:spTgt spid="14"/>
                                        </p:tgtEl>
                                      </p:cBhvr>
                                    </p:animEffect>
                                    <p:anim calcmode="lin" valueType="num">
                                      <p:cBhvr>
                                        <p:cTn id="52" dur="2000" fill="hold"/>
                                        <p:tgtEl>
                                          <p:spTgt spid="14"/>
                                        </p:tgtEl>
                                        <p:attrNameLst>
                                          <p:attrName>ppt_w</p:attrName>
                                        </p:attrNameLst>
                                      </p:cBhvr>
                                      <p:tavLst>
                                        <p:tav tm="0" fmla="#ppt_w*sin(2.5*pi*$)">
                                          <p:val>
                                            <p:fltVal val="0"/>
                                          </p:val>
                                        </p:tav>
                                        <p:tav tm="100000">
                                          <p:val>
                                            <p:fltVal val="1"/>
                                          </p:val>
                                        </p:tav>
                                      </p:tavLst>
                                    </p:anim>
                                    <p:anim calcmode="lin" valueType="num">
                                      <p:cBhvr>
                                        <p:cTn id="53"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500" fill="hold"/>
                                        <p:tgtEl>
                                          <p:spTgt spid="4"/>
                                        </p:tgtEl>
                                        <p:attrNameLst>
                                          <p:attrName>ppt_x</p:attrName>
                                        </p:attrNameLst>
                                      </p:cBhvr>
                                      <p:tavLst>
                                        <p:tav tm="0">
                                          <p:val>
                                            <p:strVal val="0-#ppt_w/2"/>
                                          </p:val>
                                        </p:tav>
                                        <p:tav tm="100000">
                                          <p:val>
                                            <p:strVal val="#ppt_x"/>
                                          </p:val>
                                        </p:tav>
                                      </p:tavLst>
                                    </p:anim>
                                    <p:anim calcmode="lin" valueType="num">
                                      <p:cBhvr additive="base">
                                        <p:cTn id="59"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1" presetClass="entr" presetSubtype="1" fill="hold" grpId="0"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wheel(1)">
                                      <p:cBhvr>
                                        <p:cTn id="64" dur="2000"/>
                                        <p:tgtEl>
                                          <p:spTgt spid="15"/>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500" fill="hold"/>
                                        <p:tgtEl>
                                          <p:spTgt spid="16"/>
                                        </p:tgtEl>
                                        <p:attrNameLst>
                                          <p:attrName>ppt_w</p:attrName>
                                        </p:attrNameLst>
                                      </p:cBhvr>
                                      <p:tavLst>
                                        <p:tav tm="0">
                                          <p:val>
                                            <p:fltVal val="0"/>
                                          </p:val>
                                        </p:tav>
                                        <p:tav tm="100000">
                                          <p:val>
                                            <p:strVal val="#ppt_w"/>
                                          </p:val>
                                        </p:tav>
                                      </p:tavLst>
                                    </p:anim>
                                    <p:anim calcmode="lin" valueType="num">
                                      <p:cBhvr>
                                        <p:cTn id="70" dur="500" fill="hold"/>
                                        <p:tgtEl>
                                          <p:spTgt spid="16"/>
                                        </p:tgtEl>
                                        <p:attrNameLst>
                                          <p:attrName>ppt_h</p:attrName>
                                        </p:attrNameLst>
                                      </p:cBhvr>
                                      <p:tavLst>
                                        <p:tav tm="0">
                                          <p:val>
                                            <p:fltVal val="0"/>
                                          </p:val>
                                        </p:tav>
                                        <p:tav tm="100000">
                                          <p:val>
                                            <p:strVal val="#ppt_h"/>
                                          </p:val>
                                        </p:tav>
                                      </p:tavLst>
                                    </p:anim>
                                    <p:animEffect transition="in" filter="fade">
                                      <p:cBhvr>
                                        <p:cTn id="71" dur="500"/>
                                        <p:tgtEl>
                                          <p:spTgt spid="16"/>
                                        </p:tgtEl>
                                      </p:cBhvr>
                                    </p:animEffect>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nodeType="click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0-#ppt_w/2"/>
                                          </p:val>
                                        </p:tav>
                                        <p:tav tm="100000">
                                          <p:val>
                                            <p:strVal val="#ppt_x"/>
                                          </p:val>
                                        </p:tav>
                                      </p:tavLst>
                                    </p:anim>
                                    <p:anim calcmode="lin" valueType="num">
                                      <p:cBhvr additive="base">
                                        <p:cTn id="77"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grpId="0" nodeType="click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 fill="hold"/>
                                        <p:tgtEl>
                                          <p:spTgt spid="18"/>
                                        </p:tgtEl>
                                        <p:attrNameLst>
                                          <p:attrName>ppt_w</p:attrName>
                                        </p:attrNameLst>
                                      </p:cBhvr>
                                      <p:tavLst>
                                        <p:tav tm="0">
                                          <p:val>
                                            <p:fltVal val="0"/>
                                          </p:val>
                                        </p:tav>
                                        <p:tav tm="100000">
                                          <p:val>
                                            <p:strVal val="#ppt_w"/>
                                          </p:val>
                                        </p:tav>
                                      </p:tavLst>
                                    </p:anim>
                                    <p:anim calcmode="lin" valueType="num">
                                      <p:cBhvr>
                                        <p:cTn id="83" dur="500" fill="hold"/>
                                        <p:tgtEl>
                                          <p:spTgt spid="18"/>
                                        </p:tgtEl>
                                        <p:attrNameLst>
                                          <p:attrName>ppt_h</p:attrName>
                                        </p:attrNameLst>
                                      </p:cBhvr>
                                      <p:tavLst>
                                        <p:tav tm="0">
                                          <p:val>
                                            <p:fltVal val="0"/>
                                          </p:val>
                                        </p:tav>
                                        <p:tav tm="100000">
                                          <p:val>
                                            <p:strVal val="#ppt_h"/>
                                          </p:val>
                                        </p:tav>
                                      </p:tavLst>
                                    </p:anim>
                                    <p:animEffect transition="in" filter="fade">
                                      <p:cBhvr>
                                        <p:cTn id="84" dur="500"/>
                                        <p:tgtEl>
                                          <p:spTgt spid="18"/>
                                        </p:tgtEl>
                                      </p:cBhvr>
                                    </p:animEffect>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nodeType="click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1000"/>
                                        <p:tgtEl>
                                          <p:spTgt spid="19"/>
                                        </p:tgtEl>
                                      </p:cBhvr>
                                    </p:animEffect>
                                    <p:anim calcmode="lin" valueType="num">
                                      <p:cBhvr>
                                        <p:cTn id="90" dur="1000" fill="hold"/>
                                        <p:tgtEl>
                                          <p:spTgt spid="19"/>
                                        </p:tgtEl>
                                        <p:attrNameLst>
                                          <p:attrName>ppt_x</p:attrName>
                                        </p:attrNameLst>
                                      </p:cBhvr>
                                      <p:tavLst>
                                        <p:tav tm="0">
                                          <p:val>
                                            <p:strVal val="#ppt_x"/>
                                          </p:val>
                                        </p:tav>
                                        <p:tav tm="100000">
                                          <p:val>
                                            <p:strVal val="#ppt_x"/>
                                          </p:val>
                                        </p:tav>
                                      </p:tavLst>
                                    </p:anim>
                                    <p:anim calcmode="lin" valueType="num">
                                      <p:cBhvr>
                                        <p:cTn id="9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53" presetClass="entr" presetSubtype="16" fill="hold" grpId="0" nodeType="click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p:cTn id="96" dur="500" fill="hold"/>
                                        <p:tgtEl>
                                          <p:spTgt spid="21"/>
                                        </p:tgtEl>
                                        <p:attrNameLst>
                                          <p:attrName>ppt_w</p:attrName>
                                        </p:attrNameLst>
                                      </p:cBhvr>
                                      <p:tavLst>
                                        <p:tav tm="0">
                                          <p:val>
                                            <p:fltVal val="0"/>
                                          </p:val>
                                        </p:tav>
                                        <p:tav tm="100000">
                                          <p:val>
                                            <p:strVal val="#ppt_w"/>
                                          </p:val>
                                        </p:tav>
                                      </p:tavLst>
                                    </p:anim>
                                    <p:anim calcmode="lin" valueType="num">
                                      <p:cBhvr>
                                        <p:cTn id="97" dur="500" fill="hold"/>
                                        <p:tgtEl>
                                          <p:spTgt spid="21"/>
                                        </p:tgtEl>
                                        <p:attrNameLst>
                                          <p:attrName>ppt_h</p:attrName>
                                        </p:attrNameLst>
                                      </p:cBhvr>
                                      <p:tavLst>
                                        <p:tav tm="0">
                                          <p:val>
                                            <p:fltVal val="0"/>
                                          </p:val>
                                        </p:tav>
                                        <p:tav tm="100000">
                                          <p:val>
                                            <p:strVal val="#ppt_h"/>
                                          </p:val>
                                        </p:tav>
                                      </p:tavLst>
                                    </p:anim>
                                    <p:animEffect transition="in" filter="fade">
                                      <p:cBhvr>
                                        <p:cTn id="98" dur="500"/>
                                        <p:tgtEl>
                                          <p:spTgt spid="21"/>
                                        </p:tgtEl>
                                      </p:cBhvr>
                                    </p:animEffect>
                                  </p:childTnLst>
                                </p:cTn>
                              </p:par>
                            </p:childTnLst>
                          </p:cTn>
                        </p:par>
                      </p:childTnLst>
                    </p:cTn>
                  </p:par>
                  <p:par>
                    <p:cTn id="99" fill="hold">
                      <p:stCondLst>
                        <p:cond delay="indefinite"/>
                      </p:stCondLst>
                      <p:childTnLst>
                        <p:par>
                          <p:cTn id="100" fill="hold">
                            <p:stCondLst>
                              <p:cond delay="0"/>
                            </p:stCondLst>
                            <p:childTnLst>
                              <p:par>
                                <p:cTn id="101" presetID="53" presetClass="entr" presetSubtype="16" fill="hold" grpId="0" nodeType="click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grpId="0" nodeType="clickEffect">
                                  <p:stCondLst>
                                    <p:cond delay="0"/>
                                  </p:stCondLst>
                                  <p:childTnLst>
                                    <p:set>
                                      <p:cBhvr>
                                        <p:cTn id="109" dur="1" fill="hold">
                                          <p:stCondLst>
                                            <p:cond delay="0"/>
                                          </p:stCondLst>
                                        </p:cTn>
                                        <p:tgtEl>
                                          <p:spTgt spid="24"/>
                                        </p:tgtEl>
                                        <p:attrNameLst>
                                          <p:attrName>style.visibility</p:attrName>
                                        </p:attrNameLst>
                                      </p:cBhvr>
                                      <p:to>
                                        <p:strVal val="visible"/>
                                      </p:to>
                                    </p:set>
                                    <p:anim calcmode="lin" valueType="num">
                                      <p:cBhvr>
                                        <p:cTn id="110" dur="500" fill="hold"/>
                                        <p:tgtEl>
                                          <p:spTgt spid="24"/>
                                        </p:tgtEl>
                                        <p:attrNameLst>
                                          <p:attrName>ppt_w</p:attrName>
                                        </p:attrNameLst>
                                      </p:cBhvr>
                                      <p:tavLst>
                                        <p:tav tm="0">
                                          <p:val>
                                            <p:fltVal val="0"/>
                                          </p:val>
                                        </p:tav>
                                        <p:tav tm="100000">
                                          <p:val>
                                            <p:strVal val="#ppt_w"/>
                                          </p:val>
                                        </p:tav>
                                      </p:tavLst>
                                    </p:anim>
                                    <p:anim calcmode="lin" valueType="num">
                                      <p:cBhvr>
                                        <p:cTn id="111" dur="500" fill="hold"/>
                                        <p:tgtEl>
                                          <p:spTgt spid="24"/>
                                        </p:tgtEl>
                                        <p:attrNameLst>
                                          <p:attrName>ppt_h</p:attrName>
                                        </p:attrNameLst>
                                      </p:cBhvr>
                                      <p:tavLst>
                                        <p:tav tm="0">
                                          <p:val>
                                            <p:fltVal val="0"/>
                                          </p:val>
                                        </p:tav>
                                        <p:tav tm="100000">
                                          <p:val>
                                            <p:strVal val="#ppt_h"/>
                                          </p:val>
                                        </p:tav>
                                      </p:tavLst>
                                    </p:anim>
                                    <p:animEffect transition="in" filter="fade">
                                      <p:cBhvr>
                                        <p:cTn id="112" dur="500"/>
                                        <p:tgtEl>
                                          <p:spTgt spid="24"/>
                                        </p:tgtEl>
                                      </p:cBhvr>
                                    </p:animEffect>
                                  </p:childTnLst>
                                </p:cTn>
                              </p:par>
                            </p:childTnLst>
                          </p:cTn>
                        </p:par>
                      </p:childTnLst>
                    </p:cTn>
                  </p:par>
                  <p:par>
                    <p:cTn id="113" fill="hold">
                      <p:stCondLst>
                        <p:cond delay="indefinite"/>
                      </p:stCondLst>
                      <p:childTnLst>
                        <p:par>
                          <p:cTn id="114" fill="hold">
                            <p:stCondLst>
                              <p:cond delay="0"/>
                            </p:stCondLst>
                            <p:childTnLst>
                              <p:par>
                                <p:cTn id="115" presetID="42" presetClass="entr" presetSubtype="0" fill="hold"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53" presetClass="entr" presetSubtype="16" fill="hold" grpId="0" nodeType="click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fill="hold"/>
                                        <p:tgtEl>
                                          <p:spTgt spid="23"/>
                                        </p:tgtEl>
                                        <p:attrNameLst>
                                          <p:attrName>ppt_w</p:attrName>
                                        </p:attrNameLst>
                                      </p:cBhvr>
                                      <p:tavLst>
                                        <p:tav tm="0">
                                          <p:val>
                                            <p:fltVal val="0"/>
                                          </p:val>
                                        </p:tav>
                                        <p:tav tm="100000">
                                          <p:val>
                                            <p:strVal val="#ppt_w"/>
                                          </p:val>
                                        </p:tav>
                                      </p:tavLst>
                                    </p:anim>
                                    <p:anim calcmode="lin" valueType="num">
                                      <p:cBhvr>
                                        <p:cTn id="125" dur="500" fill="hold"/>
                                        <p:tgtEl>
                                          <p:spTgt spid="23"/>
                                        </p:tgtEl>
                                        <p:attrNameLst>
                                          <p:attrName>ppt_h</p:attrName>
                                        </p:attrNameLst>
                                      </p:cBhvr>
                                      <p:tavLst>
                                        <p:tav tm="0">
                                          <p:val>
                                            <p:fltVal val="0"/>
                                          </p:val>
                                        </p:tav>
                                        <p:tav tm="100000">
                                          <p:val>
                                            <p:strVal val="#ppt_h"/>
                                          </p:val>
                                        </p:tav>
                                      </p:tavLst>
                                    </p:anim>
                                    <p:animEffect transition="in" filter="fade">
                                      <p:cBhvr>
                                        <p:cTn id="126" dur="500"/>
                                        <p:tgtEl>
                                          <p:spTgt spid="23"/>
                                        </p:tgtEl>
                                      </p:cBhvr>
                                    </p:animEffect>
                                  </p:childTnLst>
                                </p:cTn>
                              </p:par>
                            </p:childTnLst>
                          </p:cTn>
                        </p:par>
                      </p:childTnLst>
                    </p:cTn>
                  </p:par>
                  <p:par>
                    <p:cTn id="127" fill="hold">
                      <p:stCondLst>
                        <p:cond delay="indefinite"/>
                      </p:stCondLst>
                      <p:childTnLst>
                        <p:par>
                          <p:cTn id="128" fill="hold">
                            <p:stCondLst>
                              <p:cond delay="0"/>
                            </p:stCondLst>
                            <p:childTnLst>
                              <p:par>
                                <p:cTn id="129" presetID="53" presetClass="entr" presetSubtype="16" fill="hold" grpId="0" nodeType="clickEffect">
                                  <p:stCondLst>
                                    <p:cond delay="0"/>
                                  </p:stCondLst>
                                  <p:childTnLst>
                                    <p:set>
                                      <p:cBhvr>
                                        <p:cTn id="130" dur="1" fill="hold">
                                          <p:stCondLst>
                                            <p:cond delay="0"/>
                                          </p:stCondLst>
                                        </p:cTn>
                                        <p:tgtEl>
                                          <p:spTgt spid="27"/>
                                        </p:tgtEl>
                                        <p:attrNameLst>
                                          <p:attrName>style.visibility</p:attrName>
                                        </p:attrNameLst>
                                      </p:cBhvr>
                                      <p:to>
                                        <p:strVal val="visible"/>
                                      </p:to>
                                    </p:set>
                                    <p:anim calcmode="lin" valueType="num">
                                      <p:cBhvr>
                                        <p:cTn id="131" dur="500" fill="hold"/>
                                        <p:tgtEl>
                                          <p:spTgt spid="27"/>
                                        </p:tgtEl>
                                        <p:attrNameLst>
                                          <p:attrName>ppt_w</p:attrName>
                                        </p:attrNameLst>
                                      </p:cBhvr>
                                      <p:tavLst>
                                        <p:tav tm="0">
                                          <p:val>
                                            <p:fltVal val="0"/>
                                          </p:val>
                                        </p:tav>
                                        <p:tav tm="100000">
                                          <p:val>
                                            <p:strVal val="#ppt_w"/>
                                          </p:val>
                                        </p:tav>
                                      </p:tavLst>
                                    </p:anim>
                                    <p:anim calcmode="lin" valueType="num">
                                      <p:cBhvr>
                                        <p:cTn id="132" dur="500" fill="hold"/>
                                        <p:tgtEl>
                                          <p:spTgt spid="27"/>
                                        </p:tgtEl>
                                        <p:attrNameLst>
                                          <p:attrName>ppt_h</p:attrName>
                                        </p:attrNameLst>
                                      </p:cBhvr>
                                      <p:tavLst>
                                        <p:tav tm="0">
                                          <p:val>
                                            <p:fltVal val="0"/>
                                          </p:val>
                                        </p:tav>
                                        <p:tav tm="100000">
                                          <p:val>
                                            <p:strVal val="#ppt_h"/>
                                          </p:val>
                                        </p:tav>
                                      </p:tavLst>
                                    </p:anim>
                                    <p:animEffect transition="in" filter="fade">
                                      <p:cBhvr>
                                        <p:cTn id="133" dur="500"/>
                                        <p:tgtEl>
                                          <p:spTgt spid="27"/>
                                        </p:tgtEl>
                                      </p:cBhvr>
                                    </p:animEffect>
                                  </p:childTnLst>
                                </p:cTn>
                              </p:par>
                            </p:childTnLst>
                          </p:cTn>
                        </p:par>
                      </p:childTnLst>
                    </p:cTn>
                  </p:par>
                  <p:par>
                    <p:cTn id="134" fill="hold">
                      <p:stCondLst>
                        <p:cond delay="indefinite"/>
                      </p:stCondLst>
                      <p:childTnLst>
                        <p:par>
                          <p:cTn id="135" fill="hold">
                            <p:stCondLst>
                              <p:cond delay="0"/>
                            </p:stCondLst>
                            <p:childTnLst>
                              <p:par>
                                <p:cTn id="136" presetID="53" presetClass="entr" presetSubtype="16" fill="hold" grpId="0" nodeType="clickEffect">
                                  <p:stCondLst>
                                    <p:cond delay="0"/>
                                  </p:stCondLst>
                                  <p:childTnLst>
                                    <p:set>
                                      <p:cBhvr>
                                        <p:cTn id="137" dur="1" fill="hold">
                                          <p:stCondLst>
                                            <p:cond delay="0"/>
                                          </p:stCondLst>
                                        </p:cTn>
                                        <p:tgtEl>
                                          <p:spTgt spid="28"/>
                                        </p:tgtEl>
                                        <p:attrNameLst>
                                          <p:attrName>style.visibility</p:attrName>
                                        </p:attrNameLst>
                                      </p:cBhvr>
                                      <p:to>
                                        <p:strVal val="visible"/>
                                      </p:to>
                                    </p:set>
                                    <p:anim calcmode="lin" valueType="num">
                                      <p:cBhvr>
                                        <p:cTn id="138" dur="500" fill="hold"/>
                                        <p:tgtEl>
                                          <p:spTgt spid="28"/>
                                        </p:tgtEl>
                                        <p:attrNameLst>
                                          <p:attrName>ppt_w</p:attrName>
                                        </p:attrNameLst>
                                      </p:cBhvr>
                                      <p:tavLst>
                                        <p:tav tm="0">
                                          <p:val>
                                            <p:fltVal val="0"/>
                                          </p:val>
                                        </p:tav>
                                        <p:tav tm="100000">
                                          <p:val>
                                            <p:strVal val="#ppt_w"/>
                                          </p:val>
                                        </p:tav>
                                      </p:tavLst>
                                    </p:anim>
                                    <p:anim calcmode="lin" valueType="num">
                                      <p:cBhvr>
                                        <p:cTn id="139" dur="500" fill="hold"/>
                                        <p:tgtEl>
                                          <p:spTgt spid="28"/>
                                        </p:tgtEl>
                                        <p:attrNameLst>
                                          <p:attrName>ppt_h</p:attrName>
                                        </p:attrNameLst>
                                      </p:cBhvr>
                                      <p:tavLst>
                                        <p:tav tm="0">
                                          <p:val>
                                            <p:fltVal val="0"/>
                                          </p:val>
                                        </p:tav>
                                        <p:tav tm="100000">
                                          <p:val>
                                            <p:strVal val="#ppt_h"/>
                                          </p:val>
                                        </p:tav>
                                      </p:tavLst>
                                    </p:anim>
                                    <p:animEffect transition="in" filter="fade">
                                      <p:cBhvr>
                                        <p:cTn id="14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P spid="7" grpId="0" animBg="1"/>
      <p:bldP spid="8" grpId="0"/>
      <p:bldP spid="13" grpId="0"/>
      <p:bldP spid="14" grpId="0" animBg="1"/>
      <p:bldP spid="15" grpId="0"/>
      <p:bldP spid="16" grpId="0"/>
      <p:bldP spid="18" grpId="0"/>
      <p:bldP spid="21" grpId="0"/>
      <p:bldP spid="22" grpId="0"/>
      <p:bldP spid="23" grpId="0"/>
      <p:bldP spid="24"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943708" y="-99392"/>
            <a:ext cx="4680520" cy="1143000"/>
          </a:xfrm>
        </p:spPr>
        <p:txBody>
          <a:bodyPr/>
          <a:lstStyle/>
          <a:p>
            <a:pPr algn="ctr"/>
            <a:r>
              <a:rPr lang="ar-SA" b="1" u="sng" dirty="0" smtClean="0">
                <a:solidFill>
                  <a:srgbClr val="C00000"/>
                </a:solidFill>
              </a:rPr>
              <a:t>معامل ارتباط بيرسون</a:t>
            </a:r>
            <a:endParaRPr lang="ar-SA" b="1" u="sng" dirty="0">
              <a:solidFill>
                <a:srgbClr val="C00000"/>
              </a:solidFill>
            </a:endParaRPr>
          </a:p>
        </p:txBody>
      </p:sp>
      <p:sp>
        <p:nvSpPr>
          <p:cNvPr id="3" name="عنوان 1"/>
          <p:cNvSpPr txBox="1">
            <a:spLocks/>
          </p:cNvSpPr>
          <p:nvPr/>
        </p:nvSpPr>
        <p:spPr>
          <a:xfrm>
            <a:off x="535360" y="1196752"/>
            <a:ext cx="8492752" cy="1152128"/>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تعريف: اذا كانت س ، ص مجموعتين من القيم المتناظرة فيعرف معامل ارتباط بيرسون</a:t>
            </a:r>
            <a:endParaRPr lang="ar-SA" sz="3200" b="1" dirty="0">
              <a:solidFill>
                <a:schemeClr val="tx1"/>
              </a:solidFill>
            </a:endParaRPr>
          </a:p>
        </p:txBody>
      </p:sp>
      <p:graphicFrame>
        <p:nvGraphicFramePr>
          <p:cNvPr id="4" name="كائن 3"/>
          <p:cNvGraphicFramePr>
            <a:graphicFrameLocks noChangeAspect="1"/>
          </p:cNvGraphicFramePr>
          <p:nvPr>
            <p:extLst>
              <p:ext uri="{D42A27DB-BD31-4B8C-83A1-F6EECF244321}">
                <p14:modId xmlns="" xmlns:p14="http://schemas.microsoft.com/office/powerpoint/2010/main" val="3558476643"/>
              </p:ext>
            </p:extLst>
          </p:nvPr>
        </p:nvGraphicFramePr>
        <p:xfrm>
          <a:off x="3542580" y="1832372"/>
          <a:ext cx="474663" cy="444500"/>
        </p:xfrm>
        <a:graphic>
          <a:graphicData uri="http://schemas.openxmlformats.org/presentationml/2006/ole">
            <p:oleObj spid="_x0000_s34143" name="Equation" r:id="rId3" imgW="177480" imgH="152280" progId="">
              <p:embed/>
            </p:oleObj>
          </a:graphicData>
        </a:graphic>
      </p:graphicFrame>
      <p:graphicFrame>
        <p:nvGraphicFramePr>
          <p:cNvPr id="5" name="كائن 4"/>
          <p:cNvGraphicFramePr>
            <a:graphicFrameLocks noChangeAspect="1"/>
          </p:cNvGraphicFramePr>
          <p:nvPr>
            <p:extLst>
              <p:ext uri="{D42A27DB-BD31-4B8C-83A1-F6EECF244321}">
                <p14:modId xmlns="" xmlns:p14="http://schemas.microsoft.com/office/powerpoint/2010/main" val="2103857933"/>
              </p:ext>
            </p:extLst>
          </p:nvPr>
        </p:nvGraphicFramePr>
        <p:xfrm>
          <a:off x="8010220" y="3128516"/>
          <a:ext cx="474663" cy="444500"/>
        </p:xfrm>
        <a:graphic>
          <a:graphicData uri="http://schemas.openxmlformats.org/presentationml/2006/ole">
            <p:oleObj spid="_x0000_s34144" name="Equation" r:id="rId4" imgW="177480" imgH="152280" progId="">
              <p:embed/>
            </p:oleObj>
          </a:graphicData>
        </a:graphic>
      </p:graphicFrame>
      <p:graphicFrame>
        <p:nvGraphicFramePr>
          <p:cNvPr id="6" name="كائن 5"/>
          <p:cNvGraphicFramePr>
            <a:graphicFrameLocks noChangeAspect="1"/>
          </p:cNvGraphicFramePr>
          <p:nvPr>
            <p:extLst>
              <p:ext uri="{D42A27DB-BD31-4B8C-83A1-F6EECF244321}">
                <p14:modId xmlns="" xmlns:p14="http://schemas.microsoft.com/office/powerpoint/2010/main" val="1082558196"/>
              </p:ext>
            </p:extLst>
          </p:nvPr>
        </p:nvGraphicFramePr>
        <p:xfrm>
          <a:off x="3131840" y="2276872"/>
          <a:ext cx="3427285" cy="1267927"/>
        </p:xfrm>
        <a:graphic>
          <a:graphicData uri="http://schemas.openxmlformats.org/presentationml/2006/ole">
            <p:oleObj spid="_x0000_s34145" name="Equation" r:id="rId5" imgW="1574640" imgH="533160" progId="">
              <p:embed/>
            </p:oleObj>
          </a:graphicData>
        </a:graphic>
      </p:graphicFrame>
      <p:graphicFrame>
        <p:nvGraphicFramePr>
          <p:cNvPr id="7" name="كائن 6"/>
          <p:cNvGraphicFramePr>
            <a:graphicFrameLocks noChangeAspect="1"/>
          </p:cNvGraphicFramePr>
          <p:nvPr>
            <p:extLst>
              <p:ext uri="{D42A27DB-BD31-4B8C-83A1-F6EECF244321}">
                <p14:modId xmlns="" xmlns:p14="http://schemas.microsoft.com/office/powerpoint/2010/main" val="3977154898"/>
              </p:ext>
            </p:extLst>
          </p:nvPr>
        </p:nvGraphicFramePr>
        <p:xfrm>
          <a:off x="7520249" y="3165028"/>
          <a:ext cx="439738" cy="407988"/>
        </p:xfrm>
        <a:graphic>
          <a:graphicData uri="http://schemas.openxmlformats.org/presentationml/2006/ole">
            <p:oleObj spid="_x0000_s34146" name="Equation" r:id="rId6" imgW="164880" imgH="139680" progId="">
              <p:embed/>
            </p:oleObj>
          </a:graphicData>
        </a:graphic>
      </p:graphicFrame>
      <p:cxnSp>
        <p:nvCxnSpPr>
          <p:cNvPr id="9" name="رابط مستقيم 8"/>
          <p:cNvCxnSpPr/>
          <p:nvPr/>
        </p:nvCxnSpPr>
        <p:spPr>
          <a:xfrm flipH="1">
            <a:off x="1835696" y="3501008"/>
            <a:ext cx="55446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 name="كائن 9"/>
          <p:cNvGraphicFramePr>
            <a:graphicFrameLocks noChangeAspect="1"/>
          </p:cNvGraphicFramePr>
          <p:nvPr>
            <p:extLst>
              <p:ext uri="{D42A27DB-BD31-4B8C-83A1-F6EECF244321}">
                <p14:modId xmlns="" xmlns:p14="http://schemas.microsoft.com/office/powerpoint/2010/main" val="2952071446"/>
              </p:ext>
            </p:extLst>
          </p:nvPr>
        </p:nvGraphicFramePr>
        <p:xfrm>
          <a:off x="4470862" y="3573016"/>
          <a:ext cx="3200688" cy="1368152"/>
        </p:xfrm>
        <a:graphic>
          <a:graphicData uri="http://schemas.openxmlformats.org/presentationml/2006/ole">
            <p:oleObj spid="_x0000_s34147" name="Equation" r:id="rId7" imgW="1473120" imgH="596880" progId="">
              <p:embed/>
            </p:oleObj>
          </a:graphicData>
        </a:graphic>
      </p:graphicFrame>
      <p:graphicFrame>
        <p:nvGraphicFramePr>
          <p:cNvPr id="11" name="كائن 10"/>
          <p:cNvGraphicFramePr>
            <a:graphicFrameLocks noChangeAspect="1"/>
          </p:cNvGraphicFramePr>
          <p:nvPr>
            <p:extLst>
              <p:ext uri="{D42A27DB-BD31-4B8C-83A1-F6EECF244321}">
                <p14:modId xmlns="" xmlns:p14="http://schemas.microsoft.com/office/powerpoint/2010/main" val="2035796694"/>
              </p:ext>
            </p:extLst>
          </p:nvPr>
        </p:nvGraphicFramePr>
        <p:xfrm>
          <a:off x="1835696" y="3573016"/>
          <a:ext cx="2708275" cy="1296144"/>
        </p:xfrm>
        <a:graphic>
          <a:graphicData uri="http://schemas.openxmlformats.org/presentationml/2006/ole">
            <p:oleObj spid="_x0000_s34148" name="Equation" r:id="rId8" imgW="1473120" imgH="596880" progId="">
              <p:embed/>
            </p:oleObj>
          </a:graphicData>
        </a:graphic>
      </p:graphicFrame>
      <p:sp>
        <p:nvSpPr>
          <p:cNvPr id="14" name="عنوان 1"/>
          <p:cNvSpPr txBox="1">
            <a:spLocks/>
          </p:cNvSpPr>
          <p:nvPr/>
        </p:nvSpPr>
        <p:spPr>
          <a:xfrm>
            <a:off x="7395774" y="5024986"/>
            <a:ext cx="1446448" cy="648072"/>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حيث أن: </a:t>
            </a:r>
            <a:endParaRPr lang="ar-SA" sz="3200" b="1" dirty="0">
              <a:solidFill>
                <a:schemeClr val="tx1"/>
              </a:solidFill>
            </a:endParaRPr>
          </a:p>
        </p:txBody>
      </p:sp>
      <p:sp>
        <p:nvSpPr>
          <p:cNvPr id="15" name="عنوان 1"/>
          <p:cNvSpPr txBox="1">
            <a:spLocks/>
          </p:cNvSpPr>
          <p:nvPr/>
        </p:nvSpPr>
        <p:spPr>
          <a:xfrm>
            <a:off x="4781736" y="5949280"/>
            <a:ext cx="3390664" cy="648072"/>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الوسط الحسابي لمجموعة قيم س  </a:t>
            </a:r>
            <a:endParaRPr lang="ar-SA" sz="3200" b="1" dirty="0">
              <a:solidFill>
                <a:schemeClr val="tx1"/>
              </a:solidFill>
            </a:endParaRPr>
          </a:p>
        </p:txBody>
      </p:sp>
      <p:sp>
        <p:nvSpPr>
          <p:cNvPr id="16" name="عنوان 1"/>
          <p:cNvSpPr txBox="1">
            <a:spLocks/>
          </p:cNvSpPr>
          <p:nvPr/>
        </p:nvSpPr>
        <p:spPr>
          <a:xfrm>
            <a:off x="101216" y="6133571"/>
            <a:ext cx="3750704" cy="463781"/>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الوسط الحسابي لمجموعة قيم ص </a:t>
            </a:r>
            <a:endParaRPr lang="ar-SA" sz="3200" b="1" dirty="0">
              <a:solidFill>
                <a:schemeClr val="tx1"/>
              </a:solidFill>
            </a:endParaRPr>
          </a:p>
        </p:txBody>
      </p:sp>
      <p:sp>
        <p:nvSpPr>
          <p:cNvPr id="17" name="عنوان 1"/>
          <p:cNvSpPr txBox="1">
            <a:spLocks/>
          </p:cNvSpPr>
          <p:nvPr/>
        </p:nvSpPr>
        <p:spPr>
          <a:xfrm>
            <a:off x="5429808" y="5085184"/>
            <a:ext cx="1446448" cy="648072"/>
          </a:xfrm>
          <a:prstGeom prst="rect">
            <a:avLst/>
          </a:prstGeom>
          <a:solidFill>
            <a:schemeClr val="bg1"/>
          </a:solidFill>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عدد القيم</a:t>
            </a:r>
            <a:endParaRPr lang="ar-SA" sz="3200" b="1" dirty="0">
              <a:solidFill>
                <a:schemeClr val="tx1"/>
              </a:solidFill>
            </a:endParaRPr>
          </a:p>
        </p:txBody>
      </p:sp>
      <p:graphicFrame>
        <p:nvGraphicFramePr>
          <p:cNvPr id="13" name="كائن 12"/>
          <p:cNvGraphicFramePr>
            <a:graphicFrameLocks noChangeAspect="1"/>
          </p:cNvGraphicFramePr>
          <p:nvPr>
            <p:extLst>
              <p:ext uri="{D42A27DB-BD31-4B8C-83A1-F6EECF244321}">
                <p14:modId xmlns="" xmlns:p14="http://schemas.microsoft.com/office/powerpoint/2010/main" val="3003533414"/>
              </p:ext>
            </p:extLst>
          </p:nvPr>
        </p:nvGraphicFramePr>
        <p:xfrm>
          <a:off x="8175438" y="5689590"/>
          <a:ext cx="642938" cy="850900"/>
        </p:xfrm>
        <a:graphic>
          <a:graphicData uri="http://schemas.openxmlformats.org/presentationml/2006/ole">
            <p:oleObj spid="_x0000_s34149" name="Equation" r:id="rId9" imgW="241200" imgH="291960" progId="">
              <p:embed/>
            </p:oleObj>
          </a:graphicData>
        </a:graphic>
      </p:graphicFrame>
      <p:graphicFrame>
        <p:nvGraphicFramePr>
          <p:cNvPr id="18" name="كائن 17"/>
          <p:cNvGraphicFramePr>
            <a:graphicFrameLocks noChangeAspect="1"/>
          </p:cNvGraphicFramePr>
          <p:nvPr>
            <p:extLst>
              <p:ext uri="{D42A27DB-BD31-4B8C-83A1-F6EECF244321}">
                <p14:modId xmlns="" xmlns:p14="http://schemas.microsoft.com/office/powerpoint/2010/main" val="1523131753"/>
              </p:ext>
            </p:extLst>
          </p:nvPr>
        </p:nvGraphicFramePr>
        <p:xfrm>
          <a:off x="3707904" y="5733256"/>
          <a:ext cx="642938" cy="850900"/>
        </p:xfrm>
        <a:graphic>
          <a:graphicData uri="http://schemas.openxmlformats.org/presentationml/2006/ole">
            <p:oleObj spid="_x0000_s34150" name="Equation" r:id="rId10" imgW="241200" imgH="291960" progId="">
              <p:embed/>
            </p:oleObj>
          </a:graphicData>
        </a:graphic>
      </p:graphicFrame>
      <p:graphicFrame>
        <p:nvGraphicFramePr>
          <p:cNvPr id="19" name="كائن 18"/>
          <p:cNvGraphicFramePr>
            <a:graphicFrameLocks noChangeAspect="1"/>
          </p:cNvGraphicFramePr>
          <p:nvPr>
            <p:extLst>
              <p:ext uri="{D42A27DB-BD31-4B8C-83A1-F6EECF244321}">
                <p14:modId xmlns="" xmlns:p14="http://schemas.microsoft.com/office/powerpoint/2010/main" val="658972947"/>
              </p:ext>
            </p:extLst>
          </p:nvPr>
        </p:nvGraphicFramePr>
        <p:xfrm>
          <a:off x="6732240" y="5263954"/>
          <a:ext cx="404813" cy="444500"/>
        </p:xfrm>
        <a:graphic>
          <a:graphicData uri="http://schemas.openxmlformats.org/presentationml/2006/ole">
            <p:oleObj spid="_x0000_s34151" name="Equation" r:id="rId11" imgW="152280" imgH="152280" progId="">
              <p:embed/>
            </p:oleObj>
          </a:graphicData>
        </a:graphic>
      </p:graphicFrame>
    </p:spTree>
    <p:extLst>
      <p:ext uri="{BB962C8B-B14F-4D97-AF65-F5344CB8AC3E}">
        <p14:creationId xmlns="" xmlns:p14="http://schemas.microsoft.com/office/powerpoint/2010/main" val="26345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 fill="hold"/>
                                        <p:tgtEl>
                                          <p:spTgt spid="6"/>
                                        </p:tgtEl>
                                        <p:attrNameLst>
                                          <p:attrName>ppt_x</p:attrName>
                                        </p:attrNameLst>
                                      </p:cBhvr>
                                      <p:tavLst>
                                        <p:tav tm="0">
                                          <p:val>
                                            <p:strVal val="0-#ppt_w/2"/>
                                          </p:val>
                                        </p:tav>
                                        <p:tav tm="100000">
                                          <p:val>
                                            <p:strVal val="#ppt_x"/>
                                          </p:val>
                                        </p:tav>
                                      </p:tavLst>
                                    </p:anim>
                                    <p:anim calcmode="lin" valueType="num">
                                      <p:cBhvr additive="base">
                                        <p:cTn id="3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1000"/>
                                        <p:tgtEl>
                                          <p:spTgt spid="9"/>
                                        </p:tgtEl>
                                      </p:cBhvr>
                                    </p:animEffect>
                                    <p:anim calcmode="lin" valueType="num">
                                      <p:cBhvr>
                                        <p:cTn id="45" dur="1000" fill="hold"/>
                                        <p:tgtEl>
                                          <p:spTgt spid="9"/>
                                        </p:tgtEl>
                                        <p:attrNameLst>
                                          <p:attrName>ppt_x</p:attrName>
                                        </p:attrNameLst>
                                      </p:cBhvr>
                                      <p:tavLst>
                                        <p:tav tm="0">
                                          <p:val>
                                            <p:strVal val="#ppt_x"/>
                                          </p:val>
                                        </p:tav>
                                        <p:tav tm="100000">
                                          <p:val>
                                            <p:strVal val="#ppt_x"/>
                                          </p:val>
                                        </p:tav>
                                      </p:tavLst>
                                    </p:anim>
                                    <p:anim calcmode="lin" valueType="num">
                                      <p:cBhvr>
                                        <p:cTn id="4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1+#ppt_w/2"/>
                                          </p:val>
                                        </p:tav>
                                        <p:tav tm="100000">
                                          <p:val>
                                            <p:strVal val="#ppt_x"/>
                                          </p:val>
                                        </p:tav>
                                      </p:tavLst>
                                    </p:anim>
                                    <p:anim calcmode="lin" valueType="num">
                                      <p:cBhvr additive="base">
                                        <p:cTn id="5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fill="hold"/>
                                        <p:tgtEl>
                                          <p:spTgt spid="11"/>
                                        </p:tgtEl>
                                        <p:attrNameLst>
                                          <p:attrName>ppt_x</p:attrName>
                                        </p:attrNameLst>
                                      </p:cBhvr>
                                      <p:tavLst>
                                        <p:tav tm="0">
                                          <p:val>
                                            <p:strVal val="0-#ppt_w/2"/>
                                          </p:val>
                                        </p:tav>
                                        <p:tav tm="100000">
                                          <p:val>
                                            <p:strVal val="#ppt_x"/>
                                          </p:val>
                                        </p:tav>
                                      </p:tavLst>
                                    </p:anim>
                                    <p:anim calcmode="lin" valueType="num">
                                      <p:cBhvr additive="base">
                                        <p:cTn id="5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5" presetClass="entr" presetSubtype="0"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2000"/>
                                        <p:tgtEl>
                                          <p:spTgt spid="14"/>
                                        </p:tgtEl>
                                      </p:cBhvr>
                                    </p:animEffect>
                                    <p:anim calcmode="lin" valueType="num">
                                      <p:cBhvr>
                                        <p:cTn id="64" dur="2000" fill="hold"/>
                                        <p:tgtEl>
                                          <p:spTgt spid="14"/>
                                        </p:tgtEl>
                                        <p:attrNameLst>
                                          <p:attrName>ppt_w</p:attrName>
                                        </p:attrNameLst>
                                      </p:cBhvr>
                                      <p:tavLst>
                                        <p:tav tm="0" fmla="#ppt_w*sin(2.5*pi*$)">
                                          <p:val>
                                            <p:fltVal val="0"/>
                                          </p:val>
                                        </p:tav>
                                        <p:tav tm="100000">
                                          <p:val>
                                            <p:fltVal val="1"/>
                                          </p:val>
                                        </p:tav>
                                      </p:tavLst>
                                    </p:anim>
                                    <p:anim calcmode="lin" valueType="num">
                                      <p:cBhvr>
                                        <p:cTn id="65"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1000"/>
                                        <p:tgtEl>
                                          <p:spTgt spid="19"/>
                                        </p:tgtEl>
                                      </p:cBhvr>
                                    </p:animEffect>
                                    <p:anim calcmode="lin" valueType="num">
                                      <p:cBhvr>
                                        <p:cTn id="71" dur="1000" fill="hold"/>
                                        <p:tgtEl>
                                          <p:spTgt spid="19"/>
                                        </p:tgtEl>
                                        <p:attrNameLst>
                                          <p:attrName>ppt_x</p:attrName>
                                        </p:attrNameLst>
                                      </p:cBhvr>
                                      <p:tavLst>
                                        <p:tav tm="0">
                                          <p:val>
                                            <p:strVal val="#ppt_x"/>
                                          </p:val>
                                        </p:tav>
                                        <p:tav tm="100000">
                                          <p:val>
                                            <p:strVal val="#ppt_x"/>
                                          </p:val>
                                        </p:tav>
                                      </p:tavLst>
                                    </p:anim>
                                    <p:anim calcmode="lin" valueType="num">
                                      <p:cBhvr>
                                        <p:cTn id="7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500" fill="hold"/>
                                        <p:tgtEl>
                                          <p:spTgt spid="17"/>
                                        </p:tgtEl>
                                        <p:attrNameLst>
                                          <p:attrName>ppt_w</p:attrName>
                                        </p:attrNameLst>
                                      </p:cBhvr>
                                      <p:tavLst>
                                        <p:tav tm="0">
                                          <p:val>
                                            <p:fltVal val="0"/>
                                          </p:val>
                                        </p:tav>
                                        <p:tav tm="100000">
                                          <p:val>
                                            <p:strVal val="#ppt_w"/>
                                          </p:val>
                                        </p:tav>
                                      </p:tavLst>
                                    </p:anim>
                                    <p:anim calcmode="lin" valueType="num">
                                      <p:cBhvr>
                                        <p:cTn id="78" dur="500" fill="hold"/>
                                        <p:tgtEl>
                                          <p:spTgt spid="17"/>
                                        </p:tgtEl>
                                        <p:attrNameLst>
                                          <p:attrName>ppt_h</p:attrName>
                                        </p:attrNameLst>
                                      </p:cBhvr>
                                      <p:tavLst>
                                        <p:tav tm="0">
                                          <p:val>
                                            <p:fltVal val="0"/>
                                          </p:val>
                                        </p:tav>
                                        <p:tav tm="100000">
                                          <p:val>
                                            <p:strVal val="#ppt_h"/>
                                          </p:val>
                                        </p:tav>
                                      </p:tavLst>
                                    </p:anim>
                                    <p:animEffect transition="in" filter="fade">
                                      <p:cBhvr>
                                        <p:cTn id="79" dur="500"/>
                                        <p:tgtEl>
                                          <p:spTgt spid="17"/>
                                        </p:tgtEl>
                                      </p:cBhvr>
                                    </p:animEffect>
                                  </p:childTnLst>
                                </p:cTn>
                              </p:par>
                            </p:childTnLst>
                          </p:cTn>
                        </p:par>
                      </p:childTnLst>
                    </p:cTn>
                  </p:par>
                  <p:par>
                    <p:cTn id="80" fill="hold">
                      <p:stCondLst>
                        <p:cond delay="indefinite"/>
                      </p:stCondLst>
                      <p:childTnLst>
                        <p:par>
                          <p:cTn id="81" fill="hold">
                            <p:stCondLst>
                              <p:cond delay="0"/>
                            </p:stCondLst>
                            <p:childTnLst>
                              <p:par>
                                <p:cTn id="82" presetID="26" presetClass="entr" presetSubtype="0" fill="hold" nodeType="click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wipe(down)">
                                      <p:cBhvr>
                                        <p:cTn id="84" dur="580">
                                          <p:stCondLst>
                                            <p:cond delay="0"/>
                                          </p:stCondLst>
                                        </p:cTn>
                                        <p:tgtEl>
                                          <p:spTgt spid="13"/>
                                        </p:tgtEl>
                                      </p:cBhvr>
                                    </p:animEffect>
                                    <p:anim calcmode="lin" valueType="num">
                                      <p:cBhvr>
                                        <p:cTn id="85"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86"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87"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88"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9"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90" dur="26">
                                          <p:stCondLst>
                                            <p:cond delay="650"/>
                                          </p:stCondLst>
                                        </p:cTn>
                                        <p:tgtEl>
                                          <p:spTgt spid="13"/>
                                        </p:tgtEl>
                                      </p:cBhvr>
                                      <p:to x="100000" y="60000"/>
                                    </p:animScale>
                                    <p:animScale>
                                      <p:cBhvr>
                                        <p:cTn id="91" dur="166" decel="50000">
                                          <p:stCondLst>
                                            <p:cond delay="676"/>
                                          </p:stCondLst>
                                        </p:cTn>
                                        <p:tgtEl>
                                          <p:spTgt spid="13"/>
                                        </p:tgtEl>
                                      </p:cBhvr>
                                      <p:to x="100000" y="100000"/>
                                    </p:animScale>
                                    <p:animScale>
                                      <p:cBhvr>
                                        <p:cTn id="92" dur="26">
                                          <p:stCondLst>
                                            <p:cond delay="1312"/>
                                          </p:stCondLst>
                                        </p:cTn>
                                        <p:tgtEl>
                                          <p:spTgt spid="13"/>
                                        </p:tgtEl>
                                      </p:cBhvr>
                                      <p:to x="100000" y="80000"/>
                                    </p:animScale>
                                    <p:animScale>
                                      <p:cBhvr>
                                        <p:cTn id="93" dur="166" decel="50000">
                                          <p:stCondLst>
                                            <p:cond delay="1338"/>
                                          </p:stCondLst>
                                        </p:cTn>
                                        <p:tgtEl>
                                          <p:spTgt spid="13"/>
                                        </p:tgtEl>
                                      </p:cBhvr>
                                      <p:to x="100000" y="100000"/>
                                    </p:animScale>
                                    <p:animScale>
                                      <p:cBhvr>
                                        <p:cTn id="94" dur="26">
                                          <p:stCondLst>
                                            <p:cond delay="1642"/>
                                          </p:stCondLst>
                                        </p:cTn>
                                        <p:tgtEl>
                                          <p:spTgt spid="13"/>
                                        </p:tgtEl>
                                      </p:cBhvr>
                                      <p:to x="100000" y="90000"/>
                                    </p:animScale>
                                    <p:animScale>
                                      <p:cBhvr>
                                        <p:cTn id="95" dur="166" decel="50000">
                                          <p:stCondLst>
                                            <p:cond delay="1668"/>
                                          </p:stCondLst>
                                        </p:cTn>
                                        <p:tgtEl>
                                          <p:spTgt spid="13"/>
                                        </p:tgtEl>
                                      </p:cBhvr>
                                      <p:to x="100000" y="100000"/>
                                    </p:animScale>
                                    <p:animScale>
                                      <p:cBhvr>
                                        <p:cTn id="96" dur="26">
                                          <p:stCondLst>
                                            <p:cond delay="1808"/>
                                          </p:stCondLst>
                                        </p:cTn>
                                        <p:tgtEl>
                                          <p:spTgt spid="13"/>
                                        </p:tgtEl>
                                      </p:cBhvr>
                                      <p:to x="100000" y="95000"/>
                                    </p:animScale>
                                    <p:animScale>
                                      <p:cBhvr>
                                        <p:cTn id="97" dur="166" decel="50000">
                                          <p:stCondLst>
                                            <p:cond delay="1834"/>
                                          </p:stCondLst>
                                        </p:cTn>
                                        <p:tgtEl>
                                          <p:spTgt spid="13"/>
                                        </p:tgtEl>
                                      </p:cBhvr>
                                      <p:to x="100000" y="100000"/>
                                    </p:animScale>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grpId="0" nodeType="click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500" fill="hold"/>
                                        <p:tgtEl>
                                          <p:spTgt spid="15"/>
                                        </p:tgtEl>
                                        <p:attrNameLst>
                                          <p:attrName>ppt_w</p:attrName>
                                        </p:attrNameLst>
                                      </p:cBhvr>
                                      <p:tavLst>
                                        <p:tav tm="0">
                                          <p:val>
                                            <p:fltVal val="0"/>
                                          </p:val>
                                        </p:tav>
                                        <p:tav tm="100000">
                                          <p:val>
                                            <p:strVal val="#ppt_w"/>
                                          </p:val>
                                        </p:tav>
                                      </p:tavLst>
                                    </p:anim>
                                    <p:anim calcmode="lin" valueType="num">
                                      <p:cBhvr>
                                        <p:cTn id="103" dur="500" fill="hold"/>
                                        <p:tgtEl>
                                          <p:spTgt spid="15"/>
                                        </p:tgtEl>
                                        <p:attrNameLst>
                                          <p:attrName>ppt_h</p:attrName>
                                        </p:attrNameLst>
                                      </p:cBhvr>
                                      <p:tavLst>
                                        <p:tav tm="0">
                                          <p:val>
                                            <p:fltVal val="0"/>
                                          </p:val>
                                        </p:tav>
                                        <p:tav tm="100000">
                                          <p:val>
                                            <p:strVal val="#ppt_h"/>
                                          </p:val>
                                        </p:tav>
                                      </p:tavLst>
                                    </p:anim>
                                    <p:animEffect transition="in" filter="fade">
                                      <p:cBhvr>
                                        <p:cTn id="104" dur="500"/>
                                        <p:tgtEl>
                                          <p:spTgt spid="15"/>
                                        </p:tgtEl>
                                      </p:cBhvr>
                                    </p:animEffect>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500" fill="hold"/>
                                        <p:tgtEl>
                                          <p:spTgt spid="18"/>
                                        </p:tgtEl>
                                        <p:attrNameLst>
                                          <p:attrName>ppt_x</p:attrName>
                                        </p:attrNameLst>
                                      </p:cBhvr>
                                      <p:tavLst>
                                        <p:tav tm="0">
                                          <p:val>
                                            <p:strVal val="#ppt_x"/>
                                          </p:val>
                                        </p:tav>
                                        <p:tav tm="100000">
                                          <p:val>
                                            <p:strVal val="#ppt_x"/>
                                          </p:val>
                                        </p:tav>
                                      </p:tavLst>
                                    </p:anim>
                                    <p:anim calcmode="lin" valueType="num">
                                      <p:cBhvr additive="base">
                                        <p:cTn id="11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31" presetClass="entr" presetSubtype="0" fill="hold" grpId="0" nodeType="clickEffect">
                                  <p:stCondLst>
                                    <p:cond delay="0"/>
                                  </p:stCondLst>
                                  <p:childTnLst>
                                    <p:set>
                                      <p:cBhvr>
                                        <p:cTn id="114" dur="1" fill="hold">
                                          <p:stCondLst>
                                            <p:cond delay="0"/>
                                          </p:stCondLst>
                                        </p:cTn>
                                        <p:tgtEl>
                                          <p:spTgt spid="16"/>
                                        </p:tgtEl>
                                        <p:attrNameLst>
                                          <p:attrName>style.visibility</p:attrName>
                                        </p:attrNameLst>
                                      </p:cBhvr>
                                      <p:to>
                                        <p:strVal val="visible"/>
                                      </p:to>
                                    </p:set>
                                    <p:anim calcmode="lin" valueType="num">
                                      <p:cBhvr>
                                        <p:cTn id="115" dur="1000" fill="hold"/>
                                        <p:tgtEl>
                                          <p:spTgt spid="16"/>
                                        </p:tgtEl>
                                        <p:attrNameLst>
                                          <p:attrName>ppt_w</p:attrName>
                                        </p:attrNameLst>
                                      </p:cBhvr>
                                      <p:tavLst>
                                        <p:tav tm="0">
                                          <p:val>
                                            <p:fltVal val="0"/>
                                          </p:val>
                                        </p:tav>
                                        <p:tav tm="100000">
                                          <p:val>
                                            <p:strVal val="#ppt_w"/>
                                          </p:val>
                                        </p:tav>
                                      </p:tavLst>
                                    </p:anim>
                                    <p:anim calcmode="lin" valueType="num">
                                      <p:cBhvr>
                                        <p:cTn id="116" dur="1000" fill="hold"/>
                                        <p:tgtEl>
                                          <p:spTgt spid="16"/>
                                        </p:tgtEl>
                                        <p:attrNameLst>
                                          <p:attrName>ppt_h</p:attrName>
                                        </p:attrNameLst>
                                      </p:cBhvr>
                                      <p:tavLst>
                                        <p:tav tm="0">
                                          <p:val>
                                            <p:fltVal val="0"/>
                                          </p:val>
                                        </p:tav>
                                        <p:tav tm="100000">
                                          <p:val>
                                            <p:strVal val="#ppt_h"/>
                                          </p:val>
                                        </p:tav>
                                      </p:tavLst>
                                    </p:anim>
                                    <p:anim calcmode="lin" valueType="num">
                                      <p:cBhvr>
                                        <p:cTn id="117" dur="1000" fill="hold"/>
                                        <p:tgtEl>
                                          <p:spTgt spid="16"/>
                                        </p:tgtEl>
                                        <p:attrNameLst>
                                          <p:attrName>style.rotation</p:attrName>
                                        </p:attrNameLst>
                                      </p:cBhvr>
                                      <p:tavLst>
                                        <p:tav tm="0">
                                          <p:val>
                                            <p:fltVal val="90"/>
                                          </p:val>
                                        </p:tav>
                                        <p:tav tm="100000">
                                          <p:val>
                                            <p:fltVal val="0"/>
                                          </p:val>
                                        </p:tav>
                                      </p:tavLst>
                                    </p:anim>
                                    <p:animEffect transition="in" filter="fade">
                                      <p:cBhvr>
                                        <p:cTn id="118"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1"/>
          <p:cNvSpPr txBox="1">
            <a:spLocks/>
          </p:cNvSpPr>
          <p:nvPr/>
        </p:nvSpPr>
        <p:spPr>
          <a:xfrm>
            <a:off x="107504" y="476672"/>
            <a:ext cx="8435280" cy="650336"/>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2800" b="1" dirty="0" smtClean="0">
                <a:solidFill>
                  <a:schemeClr val="tx1"/>
                </a:solidFill>
              </a:rPr>
              <a:t>عند دراسة العلاقة بين المتغيرين س ، ص كانت النتائج في الجدول على النحو التالي</a:t>
            </a:r>
            <a:endParaRPr lang="ar-SA" sz="2800" b="1" dirty="0">
              <a:solidFill>
                <a:schemeClr val="tx1"/>
              </a:solidFill>
            </a:endParaRPr>
          </a:p>
        </p:txBody>
      </p:sp>
      <p:sp>
        <p:nvSpPr>
          <p:cNvPr id="11" name="عنوان 1"/>
          <p:cNvSpPr txBox="1">
            <a:spLocks/>
          </p:cNvSpPr>
          <p:nvPr/>
        </p:nvSpPr>
        <p:spPr>
          <a:xfrm>
            <a:off x="4067944" y="2636912"/>
            <a:ext cx="3920526" cy="505188"/>
          </a:xfrm>
          <a:prstGeom prst="rect">
            <a:avLst/>
          </a:prstGeom>
        </p:spPr>
        <p:txBody>
          <a:bodyPr vert="horz" lIns="0" rIns="0" bIns="0" anchor="b">
            <a:normAutofit fontScale="85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rgbClr val="C00000"/>
                </a:solidFill>
              </a:rPr>
              <a:t>احسب معامل ارتباط بيرسون</a:t>
            </a:r>
            <a:endParaRPr lang="ar-SA" sz="4000" b="1" dirty="0">
              <a:solidFill>
                <a:srgbClr val="C00000"/>
              </a:solidFill>
            </a:endParaRPr>
          </a:p>
        </p:txBody>
      </p:sp>
      <p:sp>
        <p:nvSpPr>
          <p:cNvPr id="12" name="عنوان 1"/>
          <p:cNvSpPr txBox="1">
            <a:spLocks/>
          </p:cNvSpPr>
          <p:nvPr/>
        </p:nvSpPr>
        <p:spPr>
          <a:xfrm>
            <a:off x="8243146" y="2996952"/>
            <a:ext cx="793350" cy="577196"/>
          </a:xfrm>
          <a:prstGeom prst="rect">
            <a:avLst/>
          </a:prstGeom>
          <a:solidFill>
            <a:srgbClr val="FFFF00"/>
          </a:solidFill>
          <a:ln>
            <a:solidFill>
              <a:schemeClr val="tx1"/>
            </a:solidFill>
          </a:ln>
        </p:spPr>
        <p:txBody>
          <a:bodyPr vert="horz" lIns="0" rIns="0" bIns="0" anchor="b">
            <a:normAutofit fontScale="9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4400" b="1" dirty="0" smtClean="0">
                <a:solidFill>
                  <a:srgbClr val="C00000"/>
                </a:solidFill>
              </a:rPr>
              <a:t>الحل:</a:t>
            </a:r>
            <a:endParaRPr lang="ar-SA" sz="4400" b="1" dirty="0">
              <a:solidFill>
                <a:srgbClr val="C00000"/>
              </a:solidFill>
            </a:endParaRPr>
          </a:p>
        </p:txBody>
      </p:sp>
      <p:pic>
        <p:nvPicPr>
          <p:cNvPr id="13"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098357" y="260648"/>
            <a:ext cx="1362075" cy="400050"/>
          </a:xfrm>
          <a:prstGeom prst="rect">
            <a:avLst/>
          </a:prstGeom>
          <a:solidFill>
            <a:srgbClr val="FFC000"/>
          </a:solidFill>
          <a:ln>
            <a:noFill/>
          </a:ln>
          <a:effectLst/>
          <a:extLst/>
        </p:spPr>
      </p:pic>
      <p:graphicFrame>
        <p:nvGraphicFramePr>
          <p:cNvPr id="16" name="جدول 15"/>
          <p:cNvGraphicFramePr>
            <a:graphicFrameLocks noGrp="1"/>
          </p:cNvGraphicFramePr>
          <p:nvPr>
            <p:extLst>
              <p:ext uri="{D42A27DB-BD31-4B8C-83A1-F6EECF244321}">
                <p14:modId xmlns="" xmlns:p14="http://schemas.microsoft.com/office/powerpoint/2010/main" val="2973857058"/>
              </p:ext>
            </p:extLst>
          </p:nvPr>
        </p:nvGraphicFramePr>
        <p:xfrm>
          <a:off x="946147" y="1179788"/>
          <a:ext cx="6747650" cy="1385116"/>
        </p:xfrm>
        <a:graphic>
          <a:graphicData uri="http://schemas.openxmlformats.org/drawingml/2006/table">
            <a:tbl>
              <a:tblPr rtl="1" firstRow="1" bandRow="1">
                <a:tableStyleId>{5940675A-B579-460E-94D1-54222C63F5DA}</a:tableStyleId>
              </a:tblPr>
              <a:tblGrid>
                <a:gridCol w="1361322"/>
                <a:gridCol w="804484"/>
                <a:gridCol w="726044"/>
                <a:gridCol w="963950"/>
                <a:gridCol w="963950"/>
                <a:gridCol w="963950"/>
                <a:gridCol w="963950"/>
              </a:tblGrid>
              <a:tr h="684076">
                <a:tc>
                  <a:txBody>
                    <a:bodyPr/>
                    <a:lstStyle/>
                    <a:p>
                      <a:pPr algn="ctr" rtl="1"/>
                      <a:r>
                        <a:rPr lang="ar-SA" sz="4000" b="1" dirty="0" smtClean="0"/>
                        <a:t>س</a:t>
                      </a:r>
                      <a:endParaRPr lang="ar-SA" sz="4000" b="1" dirty="0"/>
                    </a:p>
                  </a:txBody>
                  <a:tcPr anchor="ctr">
                    <a:solidFill>
                      <a:schemeClr val="accent3">
                        <a:lumMod val="40000"/>
                        <a:lumOff val="60000"/>
                      </a:schemeClr>
                    </a:solidFill>
                  </a:tcPr>
                </a:tc>
                <a:tc>
                  <a:txBody>
                    <a:bodyPr/>
                    <a:lstStyle/>
                    <a:p>
                      <a:pPr algn="ctr" rtl="1"/>
                      <a:r>
                        <a:rPr lang="ar-SA" sz="2400" b="1" dirty="0" smtClean="0"/>
                        <a:t>6</a:t>
                      </a:r>
                      <a:endParaRPr lang="ar-SA" sz="2400" b="1" dirty="0"/>
                    </a:p>
                  </a:txBody>
                  <a:tcPr anchor="ctr">
                    <a:solidFill>
                      <a:schemeClr val="accent3">
                        <a:lumMod val="40000"/>
                        <a:lumOff val="60000"/>
                      </a:schemeClr>
                    </a:solidFill>
                  </a:tcPr>
                </a:tc>
                <a:tc>
                  <a:txBody>
                    <a:bodyPr/>
                    <a:lstStyle/>
                    <a:p>
                      <a:pPr algn="ctr" rtl="1"/>
                      <a:r>
                        <a:rPr lang="ar-SA" sz="2400" b="1" dirty="0" smtClean="0"/>
                        <a:t>7</a:t>
                      </a:r>
                      <a:endParaRPr lang="ar-SA" sz="2400" b="1" dirty="0"/>
                    </a:p>
                  </a:txBody>
                  <a:tcPr anchor="ctr">
                    <a:solidFill>
                      <a:schemeClr val="accent3">
                        <a:lumMod val="40000"/>
                        <a:lumOff val="60000"/>
                      </a:schemeClr>
                    </a:solidFill>
                  </a:tcPr>
                </a:tc>
                <a:tc>
                  <a:txBody>
                    <a:bodyPr/>
                    <a:lstStyle/>
                    <a:p>
                      <a:pPr algn="ctr" rtl="1"/>
                      <a:r>
                        <a:rPr lang="ar-SA" sz="2400" b="1" dirty="0" smtClean="0"/>
                        <a:t>5</a:t>
                      </a:r>
                      <a:endParaRPr lang="ar-SA" sz="2400" b="1" dirty="0"/>
                    </a:p>
                  </a:txBody>
                  <a:tcPr anchor="ctr">
                    <a:solidFill>
                      <a:schemeClr val="accent3">
                        <a:lumMod val="40000"/>
                        <a:lumOff val="60000"/>
                      </a:schemeClr>
                    </a:solidFill>
                  </a:tcPr>
                </a:tc>
                <a:tc>
                  <a:txBody>
                    <a:bodyPr/>
                    <a:lstStyle/>
                    <a:p>
                      <a:pPr algn="ctr" rtl="1"/>
                      <a:r>
                        <a:rPr lang="ar-SA" sz="2400" b="1" dirty="0" smtClean="0"/>
                        <a:t>3</a:t>
                      </a:r>
                      <a:endParaRPr lang="ar-SA" sz="2400" b="1" dirty="0"/>
                    </a:p>
                  </a:txBody>
                  <a:tcPr anchor="ctr">
                    <a:solidFill>
                      <a:schemeClr val="accent3">
                        <a:lumMod val="40000"/>
                        <a:lumOff val="60000"/>
                      </a:schemeClr>
                    </a:solidFill>
                  </a:tcPr>
                </a:tc>
                <a:tc>
                  <a:txBody>
                    <a:bodyPr/>
                    <a:lstStyle/>
                    <a:p>
                      <a:pPr algn="ctr" rtl="1"/>
                      <a:r>
                        <a:rPr lang="ar-SA" sz="2400" b="1" dirty="0" smtClean="0"/>
                        <a:t>5</a:t>
                      </a:r>
                      <a:endParaRPr lang="ar-SA" sz="2400" b="1" dirty="0"/>
                    </a:p>
                  </a:txBody>
                  <a:tcPr anchor="ctr">
                    <a:solidFill>
                      <a:schemeClr val="accent3">
                        <a:lumMod val="40000"/>
                        <a:lumOff val="60000"/>
                      </a:schemeClr>
                    </a:solidFill>
                  </a:tcPr>
                </a:tc>
                <a:tc>
                  <a:txBody>
                    <a:bodyPr/>
                    <a:lstStyle/>
                    <a:p>
                      <a:pPr algn="ctr" rtl="1"/>
                      <a:r>
                        <a:rPr lang="ar-SA" sz="2400" b="1" dirty="0" smtClean="0"/>
                        <a:t>4</a:t>
                      </a:r>
                      <a:endParaRPr lang="ar-SA" sz="2400" b="1" dirty="0"/>
                    </a:p>
                  </a:txBody>
                  <a:tcPr anchor="ctr">
                    <a:solidFill>
                      <a:schemeClr val="accent3">
                        <a:lumMod val="40000"/>
                        <a:lumOff val="60000"/>
                      </a:schemeClr>
                    </a:solidFill>
                  </a:tcPr>
                </a:tc>
              </a:tr>
              <a:tr h="684076">
                <a:tc>
                  <a:txBody>
                    <a:bodyPr/>
                    <a:lstStyle/>
                    <a:p>
                      <a:pPr algn="ctr" rtl="1"/>
                      <a:r>
                        <a:rPr lang="ar-SA" sz="3200" b="1" dirty="0" smtClean="0"/>
                        <a:t>ص</a:t>
                      </a:r>
                      <a:endParaRPr lang="ar-SA" sz="3200" b="1" dirty="0"/>
                    </a:p>
                  </a:txBody>
                  <a:tcPr anchor="ctr">
                    <a:solidFill>
                      <a:schemeClr val="accent3">
                        <a:lumMod val="40000"/>
                        <a:lumOff val="60000"/>
                      </a:schemeClr>
                    </a:solidFill>
                  </a:tcPr>
                </a:tc>
                <a:tc>
                  <a:txBody>
                    <a:bodyPr/>
                    <a:lstStyle/>
                    <a:p>
                      <a:pPr algn="ctr" rtl="1"/>
                      <a:r>
                        <a:rPr lang="ar-SA" sz="2400" b="1" dirty="0" smtClean="0"/>
                        <a:t>5</a:t>
                      </a:r>
                      <a:endParaRPr lang="ar-SA" sz="2400" b="1" dirty="0"/>
                    </a:p>
                  </a:txBody>
                  <a:tcPr anchor="ctr">
                    <a:solidFill>
                      <a:schemeClr val="accent3">
                        <a:lumMod val="40000"/>
                        <a:lumOff val="60000"/>
                      </a:schemeClr>
                    </a:solidFill>
                  </a:tcPr>
                </a:tc>
                <a:tc>
                  <a:txBody>
                    <a:bodyPr/>
                    <a:lstStyle/>
                    <a:p>
                      <a:pPr algn="ctr" rtl="1"/>
                      <a:r>
                        <a:rPr lang="ar-SA" sz="2400" b="1" dirty="0" smtClean="0"/>
                        <a:t>6</a:t>
                      </a:r>
                      <a:endParaRPr lang="ar-SA" sz="2400" b="1" dirty="0"/>
                    </a:p>
                  </a:txBody>
                  <a:tcPr anchor="ctr">
                    <a:solidFill>
                      <a:schemeClr val="accent3">
                        <a:lumMod val="40000"/>
                        <a:lumOff val="60000"/>
                      </a:schemeClr>
                    </a:solidFill>
                  </a:tcPr>
                </a:tc>
                <a:tc>
                  <a:txBody>
                    <a:bodyPr/>
                    <a:lstStyle/>
                    <a:p>
                      <a:pPr algn="ctr" rtl="1"/>
                      <a:r>
                        <a:rPr lang="ar-SA" sz="2400" b="1" dirty="0" smtClean="0"/>
                        <a:t>4</a:t>
                      </a:r>
                      <a:endParaRPr lang="ar-SA" sz="2400" b="1" dirty="0"/>
                    </a:p>
                  </a:txBody>
                  <a:tcPr anchor="ctr">
                    <a:solidFill>
                      <a:schemeClr val="accent3">
                        <a:lumMod val="40000"/>
                        <a:lumOff val="60000"/>
                      </a:schemeClr>
                    </a:solidFill>
                  </a:tcPr>
                </a:tc>
                <a:tc>
                  <a:txBody>
                    <a:bodyPr/>
                    <a:lstStyle/>
                    <a:p>
                      <a:pPr algn="ctr" rtl="1"/>
                      <a:r>
                        <a:rPr lang="ar-SA" sz="2400" b="1" dirty="0" smtClean="0"/>
                        <a:t>1</a:t>
                      </a:r>
                      <a:endParaRPr lang="ar-SA" sz="2400" b="1" dirty="0"/>
                    </a:p>
                  </a:txBody>
                  <a:tcPr anchor="ctr">
                    <a:solidFill>
                      <a:schemeClr val="accent3">
                        <a:lumMod val="40000"/>
                        <a:lumOff val="60000"/>
                      </a:schemeClr>
                    </a:solidFill>
                  </a:tcPr>
                </a:tc>
                <a:tc>
                  <a:txBody>
                    <a:bodyPr/>
                    <a:lstStyle/>
                    <a:p>
                      <a:pPr algn="ctr" rtl="1"/>
                      <a:r>
                        <a:rPr lang="ar-SA" sz="2400" b="1" dirty="0" smtClean="0"/>
                        <a:t>5</a:t>
                      </a:r>
                      <a:endParaRPr lang="ar-SA" sz="2400" b="1" dirty="0"/>
                    </a:p>
                  </a:txBody>
                  <a:tcPr anchor="ctr">
                    <a:solidFill>
                      <a:schemeClr val="accent3">
                        <a:lumMod val="40000"/>
                        <a:lumOff val="60000"/>
                      </a:schemeClr>
                    </a:solidFill>
                  </a:tcPr>
                </a:tc>
                <a:tc>
                  <a:txBody>
                    <a:bodyPr/>
                    <a:lstStyle/>
                    <a:p>
                      <a:pPr algn="ctr" rtl="1"/>
                      <a:r>
                        <a:rPr lang="ar-SA" sz="2400" b="1" dirty="0" smtClean="0"/>
                        <a:t>3</a:t>
                      </a:r>
                      <a:endParaRPr lang="ar-SA" sz="2400" b="1" dirty="0"/>
                    </a:p>
                  </a:txBody>
                  <a:tcPr anchor="ctr">
                    <a:solidFill>
                      <a:schemeClr val="accent3">
                        <a:lumMod val="40000"/>
                        <a:lumOff val="60000"/>
                      </a:schemeClr>
                    </a:solidFill>
                  </a:tcPr>
                </a:tc>
              </a:tr>
            </a:tbl>
          </a:graphicData>
        </a:graphic>
      </p:graphicFrame>
      <p:sp>
        <p:nvSpPr>
          <p:cNvPr id="20" name="عنوان 1"/>
          <p:cNvSpPr txBox="1">
            <a:spLocks/>
          </p:cNvSpPr>
          <p:nvPr/>
        </p:nvSpPr>
        <p:spPr>
          <a:xfrm>
            <a:off x="579466" y="3645024"/>
            <a:ext cx="3920526" cy="505188"/>
          </a:xfrm>
          <a:prstGeom prst="rect">
            <a:avLst/>
          </a:prstGeom>
        </p:spPr>
        <p:txBody>
          <a:bodyPr vert="horz" lIns="0" rIns="0" bIns="0" anchor="b">
            <a:normAutofit fontScale="6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2) نجد الوسط الحسابي لكل من قيم س ، ص</a:t>
            </a:r>
            <a:endParaRPr lang="ar-SA" sz="4000" b="1" dirty="0">
              <a:solidFill>
                <a:schemeClr val="tx1"/>
              </a:solidFill>
            </a:endParaRPr>
          </a:p>
        </p:txBody>
      </p:sp>
      <p:sp>
        <p:nvSpPr>
          <p:cNvPr id="21" name="عنوان 1"/>
          <p:cNvSpPr txBox="1">
            <a:spLocks/>
          </p:cNvSpPr>
          <p:nvPr/>
        </p:nvSpPr>
        <p:spPr>
          <a:xfrm>
            <a:off x="4971954" y="3645024"/>
            <a:ext cx="3920526" cy="505188"/>
          </a:xfrm>
          <a:prstGeom prst="rect">
            <a:avLst/>
          </a:prstGeom>
        </p:spPr>
        <p:txBody>
          <a:bodyPr vert="horz" lIns="0" rIns="0" bIns="0" anchor="b">
            <a:norm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2400" b="1" dirty="0" smtClean="0">
                <a:solidFill>
                  <a:schemeClr val="tx1"/>
                </a:solidFill>
              </a:rPr>
              <a:t>1) نكون جدولا عموديا ونضع قيم س وقيم ص</a:t>
            </a:r>
            <a:endParaRPr lang="ar-SA" sz="2400" b="1" dirty="0">
              <a:solidFill>
                <a:schemeClr val="tx1"/>
              </a:solidFill>
            </a:endParaRPr>
          </a:p>
        </p:txBody>
      </p:sp>
      <p:sp>
        <p:nvSpPr>
          <p:cNvPr id="23" name="عنوان 1"/>
          <p:cNvSpPr txBox="1">
            <a:spLocks/>
          </p:cNvSpPr>
          <p:nvPr/>
        </p:nvSpPr>
        <p:spPr>
          <a:xfrm>
            <a:off x="4971954" y="4472550"/>
            <a:ext cx="3920526" cy="505188"/>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3200" b="1" dirty="0" smtClean="0">
                <a:solidFill>
                  <a:schemeClr val="tx1"/>
                </a:solidFill>
              </a:rPr>
              <a:t>3) نجد س</a:t>
            </a:r>
            <a:r>
              <a:rPr lang="ar-SA" sz="3200" b="1" baseline="30000" dirty="0" smtClean="0">
                <a:solidFill>
                  <a:schemeClr val="tx1"/>
                </a:solidFill>
              </a:rPr>
              <a:t>2</a:t>
            </a:r>
            <a:r>
              <a:rPr lang="ar-SA" sz="3200" b="1" dirty="0" smtClean="0">
                <a:solidFill>
                  <a:schemeClr val="tx1"/>
                </a:solidFill>
              </a:rPr>
              <a:t> لكل من قيم س </a:t>
            </a:r>
            <a:endParaRPr lang="ar-SA" sz="3200" b="1" dirty="0">
              <a:solidFill>
                <a:schemeClr val="tx1"/>
              </a:solidFill>
            </a:endParaRPr>
          </a:p>
        </p:txBody>
      </p:sp>
      <p:sp>
        <p:nvSpPr>
          <p:cNvPr id="24" name="عنوان 1"/>
          <p:cNvSpPr txBox="1">
            <a:spLocks/>
          </p:cNvSpPr>
          <p:nvPr/>
        </p:nvSpPr>
        <p:spPr>
          <a:xfrm>
            <a:off x="617397" y="4472550"/>
            <a:ext cx="3920526" cy="505188"/>
          </a:xfrm>
          <a:prstGeom prst="rect">
            <a:avLst/>
          </a:prstGeom>
        </p:spPr>
        <p:txBody>
          <a:bodyPr vert="horz" lIns="0" rIns="0" bIns="0" anchor="b">
            <a:normAutofit fontScale="85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4) نجد ص</a:t>
            </a:r>
            <a:r>
              <a:rPr lang="ar-SA" sz="4000" b="1" baseline="30000" dirty="0" smtClean="0">
                <a:solidFill>
                  <a:schemeClr val="tx1"/>
                </a:solidFill>
              </a:rPr>
              <a:t>2</a:t>
            </a:r>
            <a:r>
              <a:rPr lang="ar-SA" sz="4000" b="1" dirty="0" smtClean="0">
                <a:solidFill>
                  <a:schemeClr val="tx1"/>
                </a:solidFill>
              </a:rPr>
              <a:t> لكل من قيم ص </a:t>
            </a:r>
            <a:endParaRPr lang="ar-SA" sz="4000" b="1" dirty="0">
              <a:solidFill>
                <a:schemeClr val="tx1"/>
              </a:solidFill>
            </a:endParaRPr>
          </a:p>
        </p:txBody>
      </p:sp>
      <p:sp>
        <p:nvSpPr>
          <p:cNvPr id="25" name="عنوان 1"/>
          <p:cNvSpPr txBox="1">
            <a:spLocks/>
          </p:cNvSpPr>
          <p:nvPr/>
        </p:nvSpPr>
        <p:spPr>
          <a:xfrm>
            <a:off x="4908285" y="5311967"/>
            <a:ext cx="3920526" cy="505188"/>
          </a:xfrm>
          <a:prstGeom prst="rect">
            <a:avLst/>
          </a:prstGeom>
        </p:spPr>
        <p:txBody>
          <a:bodyPr vert="horz" lIns="0" rIns="0" bIns="0" anchor="b">
            <a:normAutofit fontScale="85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5) نجد </a:t>
            </a:r>
            <a:r>
              <a:rPr lang="ar-SA" sz="4000" b="1" dirty="0" err="1" smtClean="0">
                <a:solidFill>
                  <a:schemeClr val="tx1"/>
                </a:solidFill>
              </a:rPr>
              <a:t>س×ص</a:t>
            </a:r>
            <a:r>
              <a:rPr lang="ar-SA" sz="4000" b="1" dirty="0" smtClean="0">
                <a:solidFill>
                  <a:schemeClr val="tx1"/>
                </a:solidFill>
              </a:rPr>
              <a:t> لكل  قيم </a:t>
            </a:r>
            <a:r>
              <a:rPr lang="ar-SA" sz="4000" b="1" dirty="0" err="1" smtClean="0">
                <a:solidFill>
                  <a:schemeClr val="tx1"/>
                </a:solidFill>
              </a:rPr>
              <a:t>س،ص</a:t>
            </a:r>
            <a:r>
              <a:rPr lang="ar-SA" sz="4000" b="1" dirty="0" smtClean="0">
                <a:solidFill>
                  <a:schemeClr val="tx1"/>
                </a:solidFill>
              </a:rPr>
              <a:t> </a:t>
            </a:r>
            <a:endParaRPr lang="ar-SA" sz="4000" b="1" dirty="0">
              <a:solidFill>
                <a:schemeClr val="tx1"/>
              </a:solidFill>
            </a:endParaRPr>
          </a:p>
        </p:txBody>
      </p:sp>
      <p:sp>
        <p:nvSpPr>
          <p:cNvPr id="26" name="عنوان 1"/>
          <p:cNvSpPr txBox="1">
            <a:spLocks/>
          </p:cNvSpPr>
          <p:nvPr/>
        </p:nvSpPr>
        <p:spPr>
          <a:xfrm>
            <a:off x="404618" y="5311967"/>
            <a:ext cx="3920526" cy="505188"/>
          </a:xfrm>
          <a:prstGeom prst="rect">
            <a:avLst/>
          </a:prstGeom>
        </p:spPr>
        <p:txBody>
          <a:bodyPr vert="horz" lIns="0" rIns="0" bIns="0" anchor="b">
            <a:normAutofit fontScale="6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6) نجد المجموع في كل خانة من خانات الجدول </a:t>
            </a:r>
            <a:endParaRPr lang="ar-SA" sz="4000" b="1" dirty="0">
              <a:solidFill>
                <a:schemeClr val="tx1"/>
              </a:solidFill>
            </a:endParaRPr>
          </a:p>
        </p:txBody>
      </p:sp>
      <p:pic>
        <p:nvPicPr>
          <p:cNvPr id="24846" name="Picture 270"/>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95536" y="5877272"/>
            <a:ext cx="4534049" cy="68394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8" name="عنوان 1"/>
          <p:cNvSpPr txBox="1">
            <a:spLocks/>
          </p:cNvSpPr>
          <p:nvPr/>
        </p:nvSpPr>
        <p:spPr>
          <a:xfrm>
            <a:off x="5223474" y="6236180"/>
            <a:ext cx="3669006" cy="505188"/>
          </a:xfrm>
          <a:prstGeom prst="rect">
            <a:avLst/>
          </a:prstGeom>
          <a:solidFill>
            <a:srgbClr val="FFC000"/>
          </a:solidFill>
        </p:spPr>
        <p:txBody>
          <a:bodyPr vert="horz" lIns="0" rIns="0" bIns="0" anchor="b">
            <a:normAutofit fontScale="85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7) ثم نطبق قانون بيرسون </a:t>
            </a:r>
            <a:endParaRPr lang="ar-SA" sz="4000" b="1" dirty="0">
              <a:solidFill>
                <a:schemeClr val="tx1"/>
              </a:solidFill>
            </a:endParaRPr>
          </a:p>
        </p:txBody>
      </p:sp>
      <p:sp>
        <p:nvSpPr>
          <p:cNvPr id="29" name="عنوان 1"/>
          <p:cNvSpPr txBox="1">
            <a:spLocks/>
          </p:cNvSpPr>
          <p:nvPr/>
        </p:nvSpPr>
        <p:spPr>
          <a:xfrm>
            <a:off x="4827938" y="3127260"/>
            <a:ext cx="3920526" cy="505188"/>
          </a:xfrm>
          <a:prstGeom prst="rect">
            <a:avLst/>
          </a:prstGeom>
        </p:spPr>
        <p:txBody>
          <a:bodyPr vert="horz" lIns="0" rIns="0" bIns="0" anchor="b">
            <a:norm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2400" b="1" u="sng" dirty="0" smtClean="0">
                <a:solidFill>
                  <a:schemeClr val="tx1"/>
                </a:solidFill>
              </a:rPr>
              <a:t>خطوات طريقة الحل كما يلي:</a:t>
            </a:r>
            <a:endParaRPr lang="ar-SA" sz="2400" b="1" u="sng" dirty="0">
              <a:solidFill>
                <a:schemeClr val="tx1"/>
              </a:solidFill>
            </a:endParaRPr>
          </a:p>
        </p:txBody>
      </p:sp>
    </p:spTree>
    <p:extLst>
      <p:ext uri="{BB962C8B-B14F-4D97-AF65-F5344CB8AC3E}">
        <p14:creationId xmlns="" xmlns:p14="http://schemas.microsoft.com/office/powerpoint/2010/main" val="280961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1+#ppt_w/2"/>
                                          </p:val>
                                        </p:tav>
                                        <p:tav tm="100000">
                                          <p:val>
                                            <p:strVal val="#ppt_x"/>
                                          </p:val>
                                        </p:tav>
                                      </p:tavLst>
                                    </p:anim>
                                    <p:anim calcmode="lin" valueType="num">
                                      <p:cBhvr additive="base">
                                        <p:cTn id="38"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1+#ppt_w/2"/>
                                          </p:val>
                                        </p:tav>
                                        <p:tav tm="100000">
                                          <p:val>
                                            <p:strVal val="#ppt_x"/>
                                          </p:val>
                                        </p:tav>
                                      </p:tavLst>
                                    </p:anim>
                                    <p:anim calcmode="lin" valueType="num">
                                      <p:cBhvr additive="base">
                                        <p:cTn id="44"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1+#ppt_w/2"/>
                                          </p:val>
                                        </p:tav>
                                        <p:tav tm="100000">
                                          <p:val>
                                            <p:strVal val="#ppt_x"/>
                                          </p:val>
                                        </p:tav>
                                      </p:tavLst>
                                    </p:anim>
                                    <p:anim calcmode="lin" valueType="num">
                                      <p:cBhvr additive="base">
                                        <p:cTn id="56"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1+#ppt_w/2"/>
                                          </p:val>
                                        </p:tav>
                                        <p:tav tm="100000">
                                          <p:val>
                                            <p:strVal val="#ppt_x"/>
                                          </p:val>
                                        </p:tav>
                                      </p:tavLst>
                                    </p:anim>
                                    <p:anim calcmode="lin" valueType="num">
                                      <p:cBhvr additive="base">
                                        <p:cTn id="62"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500" fill="hold"/>
                                        <p:tgtEl>
                                          <p:spTgt spid="25"/>
                                        </p:tgtEl>
                                        <p:attrNameLst>
                                          <p:attrName>ppt_x</p:attrName>
                                        </p:attrNameLst>
                                      </p:cBhvr>
                                      <p:tavLst>
                                        <p:tav tm="0">
                                          <p:val>
                                            <p:strVal val="1+#ppt_w/2"/>
                                          </p:val>
                                        </p:tav>
                                        <p:tav tm="100000">
                                          <p:val>
                                            <p:strVal val="#ppt_x"/>
                                          </p:val>
                                        </p:tav>
                                      </p:tavLst>
                                    </p:anim>
                                    <p:anim calcmode="lin" valueType="num">
                                      <p:cBhvr additive="base">
                                        <p:cTn id="6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fill="hold"/>
                                        <p:tgtEl>
                                          <p:spTgt spid="26"/>
                                        </p:tgtEl>
                                        <p:attrNameLst>
                                          <p:attrName>ppt_x</p:attrName>
                                        </p:attrNameLst>
                                      </p:cBhvr>
                                      <p:tavLst>
                                        <p:tav tm="0">
                                          <p:val>
                                            <p:strVal val="1+#ppt_w/2"/>
                                          </p:val>
                                        </p:tav>
                                        <p:tav tm="100000">
                                          <p:val>
                                            <p:strVal val="#ppt_x"/>
                                          </p:val>
                                        </p:tav>
                                      </p:tavLst>
                                    </p:anim>
                                    <p:anim calcmode="lin" valueType="num">
                                      <p:cBhvr additive="base">
                                        <p:cTn id="74"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24846"/>
                                        </p:tgtEl>
                                        <p:attrNameLst>
                                          <p:attrName>style.visibility</p:attrName>
                                        </p:attrNameLst>
                                      </p:cBhvr>
                                      <p:to>
                                        <p:strVal val="visible"/>
                                      </p:to>
                                    </p:set>
                                    <p:anim calcmode="lin" valueType="num">
                                      <p:cBhvr additive="base">
                                        <p:cTn id="79" dur="500" fill="hold"/>
                                        <p:tgtEl>
                                          <p:spTgt spid="24846"/>
                                        </p:tgtEl>
                                        <p:attrNameLst>
                                          <p:attrName>ppt_x</p:attrName>
                                        </p:attrNameLst>
                                      </p:cBhvr>
                                      <p:tavLst>
                                        <p:tav tm="0">
                                          <p:val>
                                            <p:strVal val="#ppt_x"/>
                                          </p:val>
                                        </p:tav>
                                        <p:tav tm="100000">
                                          <p:val>
                                            <p:strVal val="#ppt_x"/>
                                          </p:val>
                                        </p:tav>
                                      </p:tavLst>
                                    </p:anim>
                                    <p:anim calcmode="lin" valueType="num">
                                      <p:cBhvr additive="base">
                                        <p:cTn id="80" dur="500" fill="hold"/>
                                        <p:tgtEl>
                                          <p:spTgt spid="24846"/>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500" fill="hold"/>
                                        <p:tgtEl>
                                          <p:spTgt spid="28"/>
                                        </p:tgtEl>
                                        <p:attrNameLst>
                                          <p:attrName>ppt_x</p:attrName>
                                        </p:attrNameLst>
                                      </p:cBhvr>
                                      <p:tavLst>
                                        <p:tav tm="0">
                                          <p:val>
                                            <p:strVal val="1+#ppt_w/2"/>
                                          </p:val>
                                        </p:tav>
                                        <p:tav tm="100000">
                                          <p:val>
                                            <p:strVal val="#ppt_x"/>
                                          </p:val>
                                        </p:tav>
                                      </p:tavLst>
                                    </p:anim>
                                    <p:anim calcmode="lin" valueType="num">
                                      <p:cBhvr additive="base">
                                        <p:cTn id="86"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12" grpId="0" animBg="1"/>
      <p:bldP spid="20" grpId="0"/>
      <p:bldP spid="21" grpId="0"/>
      <p:bldP spid="23" grpId="0"/>
      <p:bldP spid="24" grpId="0"/>
      <p:bldP spid="25" grpId="0"/>
      <p:bldP spid="26" grpId="0"/>
      <p:bldP spid="28" grpId="0" animBg="1"/>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5" name="Picture 5"/>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01560" y="764704"/>
            <a:ext cx="7886864" cy="500560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 name="عنوان 1"/>
          <p:cNvSpPr txBox="1">
            <a:spLocks/>
          </p:cNvSpPr>
          <p:nvPr/>
        </p:nvSpPr>
        <p:spPr>
          <a:xfrm>
            <a:off x="4067944" y="188640"/>
            <a:ext cx="4824536" cy="505188"/>
          </a:xfrm>
          <a:prstGeom prst="rect">
            <a:avLst/>
          </a:prstGeom>
          <a:solidFill>
            <a:srgbClr val="FFC000"/>
          </a:solidFill>
        </p:spPr>
        <p:txBody>
          <a:bodyPr vert="horz" lIns="0" rIns="0" bIns="0" anchor="b">
            <a:normAutofit fontScale="77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نبدأ بتنفيذ خطوات الحل وتعبئة الجدول التالي:</a:t>
            </a:r>
            <a:endParaRPr lang="ar-SA" sz="4000" b="1" dirty="0">
              <a:solidFill>
                <a:schemeClr val="tx1"/>
              </a:solidFill>
            </a:endParaRPr>
          </a:p>
        </p:txBody>
      </p:sp>
      <p:sp>
        <p:nvSpPr>
          <p:cNvPr id="12" name="عنصر نائب للمحتوى 2"/>
          <p:cNvSpPr txBox="1">
            <a:spLocks/>
          </p:cNvSpPr>
          <p:nvPr/>
        </p:nvSpPr>
        <p:spPr>
          <a:xfrm>
            <a:off x="6102424" y="855360"/>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س</a:t>
            </a:r>
            <a:endParaRPr lang="ar-SA" dirty="0"/>
          </a:p>
        </p:txBody>
      </p:sp>
      <p:sp>
        <p:nvSpPr>
          <p:cNvPr id="13" name="عنصر نائب للمحتوى 2"/>
          <p:cNvSpPr txBox="1">
            <a:spLocks/>
          </p:cNvSpPr>
          <p:nvPr/>
        </p:nvSpPr>
        <p:spPr>
          <a:xfrm>
            <a:off x="5292080" y="855360"/>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ص</a:t>
            </a:r>
            <a:endParaRPr lang="ar-SA" dirty="0"/>
          </a:p>
        </p:txBody>
      </p:sp>
      <p:sp>
        <p:nvSpPr>
          <p:cNvPr id="14" name="عنصر نائب للمحتوى 2"/>
          <p:cNvSpPr txBox="1">
            <a:spLocks/>
          </p:cNvSpPr>
          <p:nvPr/>
        </p:nvSpPr>
        <p:spPr>
          <a:xfrm>
            <a:off x="6102424" y="148478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6</a:t>
            </a:r>
            <a:endParaRPr lang="ar-SA" dirty="0"/>
          </a:p>
        </p:txBody>
      </p:sp>
      <p:sp>
        <p:nvSpPr>
          <p:cNvPr id="15" name="عنصر نائب للمحتوى 2"/>
          <p:cNvSpPr txBox="1">
            <a:spLocks/>
          </p:cNvSpPr>
          <p:nvPr/>
        </p:nvSpPr>
        <p:spPr>
          <a:xfrm>
            <a:off x="6174432" y="206084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7</a:t>
            </a:r>
            <a:endParaRPr lang="ar-SA" dirty="0"/>
          </a:p>
        </p:txBody>
      </p:sp>
      <p:sp>
        <p:nvSpPr>
          <p:cNvPr id="16" name="عنصر نائب للمحتوى 2"/>
          <p:cNvSpPr txBox="1">
            <a:spLocks/>
          </p:cNvSpPr>
          <p:nvPr/>
        </p:nvSpPr>
        <p:spPr>
          <a:xfrm>
            <a:off x="6129300" y="256490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5</a:t>
            </a:r>
            <a:endParaRPr lang="ar-SA" dirty="0"/>
          </a:p>
        </p:txBody>
      </p:sp>
      <p:sp>
        <p:nvSpPr>
          <p:cNvPr id="17" name="عنصر نائب للمحتوى 2"/>
          <p:cNvSpPr txBox="1">
            <a:spLocks/>
          </p:cNvSpPr>
          <p:nvPr/>
        </p:nvSpPr>
        <p:spPr>
          <a:xfrm>
            <a:off x="6156176" y="314096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3</a:t>
            </a:r>
            <a:endParaRPr lang="ar-SA" dirty="0"/>
          </a:p>
        </p:txBody>
      </p:sp>
      <p:sp>
        <p:nvSpPr>
          <p:cNvPr id="18" name="عنصر نائب للمحتوى 2"/>
          <p:cNvSpPr txBox="1">
            <a:spLocks/>
          </p:cNvSpPr>
          <p:nvPr/>
        </p:nvSpPr>
        <p:spPr>
          <a:xfrm>
            <a:off x="6174432" y="4797152"/>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30</a:t>
            </a:r>
            <a:endParaRPr lang="ar-SA" dirty="0"/>
          </a:p>
        </p:txBody>
      </p:sp>
      <p:sp>
        <p:nvSpPr>
          <p:cNvPr id="19" name="عنصر نائب للمحتوى 2"/>
          <p:cNvSpPr txBox="1">
            <a:spLocks/>
          </p:cNvSpPr>
          <p:nvPr/>
        </p:nvSpPr>
        <p:spPr>
          <a:xfrm>
            <a:off x="5166320" y="256490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4</a:t>
            </a:r>
            <a:endParaRPr lang="ar-SA" dirty="0"/>
          </a:p>
        </p:txBody>
      </p:sp>
      <p:sp>
        <p:nvSpPr>
          <p:cNvPr id="20" name="عنصر نائب للمحتوى 2"/>
          <p:cNvSpPr txBox="1">
            <a:spLocks/>
          </p:cNvSpPr>
          <p:nvPr/>
        </p:nvSpPr>
        <p:spPr>
          <a:xfrm>
            <a:off x="6102424" y="364502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5</a:t>
            </a:r>
            <a:endParaRPr lang="ar-SA" dirty="0"/>
          </a:p>
        </p:txBody>
      </p:sp>
      <p:sp>
        <p:nvSpPr>
          <p:cNvPr id="21" name="عنصر نائب للمحتوى 2"/>
          <p:cNvSpPr txBox="1">
            <a:spLocks/>
          </p:cNvSpPr>
          <p:nvPr/>
        </p:nvSpPr>
        <p:spPr>
          <a:xfrm>
            <a:off x="6084168" y="422108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4</a:t>
            </a:r>
            <a:endParaRPr lang="ar-SA" dirty="0"/>
          </a:p>
        </p:txBody>
      </p:sp>
      <p:sp>
        <p:nvSpPr>
          <p:cNvPr id="22" name="عنصر نائب للمحتوى 2"/>
          <p:cNvSpPr txBox="1">
            <a:spLocks/>
          </p:cNvSpPr>
          <p:nvPr/>
        </p:nvSpPr>
        <p:spPr>
          <a:xfrm>
            <a:off x="5094312" y="148478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5</a:t>
            </a:r>
            <a:endParaRPr lang="ar-SA" dirty="0"/>
          </a:p>
        </p:txBody>
      </p:sp>
      <p:sp>
        <p:nvSpPr>
          <p:cNvPr id="23" name="عنصر نائب للمحتوى 2"/>
          <p:cNvSpPr txBox="1">
            <a:spLocks/>
          </p:cNvSpPr>
          <p:nvPr/>
        </p:nvSpPr>
        <p:spPr>
          <a:xfrm>
            <a:off x="5094312" y="206084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6</a:t>
            </a:r>
            <a:endParaRPr lang="ar-SA" dirty="0"/>
          </a:p>
        </p:txBody>
      </p:sp>
      <p:sp>
        <p:nvSpPr>
          <p:cNvPr id="24" name="عنصر نائب للمحتوى 2"/>
          <p:cNvSpPr txBox="1">
            <a:spLocks/>
          </p:cNvSpPr>
          <p:nvPr/>
        </p:nvSpPr>
        <p:spPr>
          <a:xfrm>
            <a:off x="7164288" y="4850512"/>
            <a:ext cx="1008112"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b="1" dirty="0" smtClean="0">
                <a:solidFill>
                  <a:srgbClr val="FF0000"/>
                </a:solidFill>
              </a:rPr>
              <a:t>المجموع</a:t>
            </a:r>
            <a:endParaRPr lang="ar-SA" b="1" dirty="0">
              <a:solidFill>
                <a:srgbClr val="FF0000"/>
              </a:solidFill>
            </a:endParaRPr>
          </a:p>
        </p:txBody>
      </p:sp>
      <p:sp>
        <p:nvSpPr>
          <p:cNvPr id="25" name="عنصر نائب للمحتوى 2"/>
          <p:cNvSpPr txBox="1">
            <a:spLocks/>
          </p:cNvSpPr>
          <p:nvPr/>
        </p:nvSpPr>
        <p:spPr>
          <a:xfrm>
            <a:off x="5201816" y="315961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a:t>
            </a:r>
            <a:endParaRPr lang="ar-SA" dirty="0"/>
          </a:p>
        </p:txBody>
      </p:sp>
      <p:sp>
        <p:nvSpPr>
          <p:cNvPr id="26" name="عنصر نائب للمحتوى 2"/>
          <p:cNvSpPr txBox="1">
            <a:spLocks/>
          </p:cNvSpPr>
          <p:nvPr/>
        </p:nvSpPr>
        <p:spPr>
          <a:xfrm>
            <a:off x="5220072" y="3663672"/>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5</a:t>
            </a:r>
            <a:endParaRPr lang="ar-SA" dirty="0"/>
          </a:p>
        </p:txBody>
      </p:sp>
      <p:sp>
        <p:nvSpPr>
          <p:cNvPr id="27" name="عنصر نائب للمحتوى 2"/>
          <p:cNvSpPr txBox="1">
            <a:spLocks/>
          </p:cNvSpPr>
          <p:nvPr/>
        </p:nvSpPr>
        <p:spPr>
          <a:xfrm>
            <a:off x="5238328" y="422108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3</a:t>
            </a:r>
            <a:endParaRPr lang="ar-SA" dirty="0"/>
          </a:p>
        </p:txBody>
      </p:sp>
      <p:sp>
        <p:nvSpPr>
          <p:cNvPr id="28" name="عنصر نائب للمحتوى 2"/>
          <p:cNvSpPr txBox="1">
            <a:spLocks/>
          </p:cNvSpPr>
          <p:nvPr/>
        </p:nvSpPr>
        <p:spPr>
          <a:xfrm>
            <a:off x="5220072" y="4797152"/>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24</a:t>
            </a:r>
            <a:endParaRPr lang="ar-SA" dirty="0"/>
          </a:p>
        </p:txBody>
      </p:sp>
      <p:sp>
        <p:nvSpPr>
          <p:cNvPr id="29" name="عنصر نائب للمحتوى 2"/>
          <p:cNvSpPr txBox="1">
            <a:spLocks/>
          </p:cNvSpPr>
          <p:nvPr/>
        </p:nvSpPr>
        <p:spPr>
          <a:xfrm>
            <a:off x="4158208" y="836712"/>
            <a:ext cx="557808" cy="629424"/>
          </a:xfrm>
          <a:prstGeom prst="rect">
            <a:avLst/>
          </a:prstGeom>
        </p:spPr>
        <p:txBody>
          <a:bodyPr vert="horz">
            <a:normAutofit fontScale="925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س</a:t>
            </a:r>
            <a:r>
              <a:rPr lang="ar-SA" baseline="30000" dirty="0" smtClean="0"/>
              <a:t>2</a:t>
            </a:r>
            <a:endParaRPr lang="ar-SA" dirty="0"/>
          </a:p>
        </p:txBody>
      </p:sp>
      <p:sp>
        <p:nvSpPr>
          <p:cNvPr id="30" name="عنصر نائب للمحتوى 2"/>
          <p:cNvSpPr txBox="1">
            <a:spLocks/>
          </p:cNvSpPr>
          <p:nvPr/>
        </p:nvSpPr>
        <p:spPr>
          <a:xfrm>
            <a:off x="4139952" y="148478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36</a:t>
            </a:r>
            <a:endParaRPr lang="ar-SA" dirty="0"/>
          </a:p>
        </p:txBody>
      </p:sp>
      <p:sp>
        <p:nvSpPr>
          <p:cNvPr id="31" name="عنصر نائب للمحتوى 2"/>
          <p:cNvSpPr txBox="1">
            <a:spLocks/>
          </p:cNvSpPr>
          <p:nvPr/>
        </p:nvSpPr>
        <p:spPr>
          <a:xfrm>
            <a:off x="4139952" y="207949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49</a:t>
            </a:r>
            <a:endParaRPr lang="ar-SA" dirty="0"/>
          </a:p>
        </p:txBody>
      </p:sp>
      <p:sp>
        <p:nvSpPr>
          <p:cNvPr id="32" name="عنصر نائب للمحتوى 2"/>
          <p:cNvSpPr txBox="1">
            <a:spLocks/>
          </p:cNvSpPr>
          <p:nvPr/>
        </p:nvSpPr>
        <p:spPr>
          <a:xfrm>
            <a:off x="4139952" y="2590249"/>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25</a:t>
            </a:r>
            <a:endParaRPr lang="ar-SA" dirty="0"/>
          </a:p>
        </p:txBody>
      </p:sp>
      <p:sp>
        <p:nvSpPr>
          <p:cNvPr id="33" name="عنصر نائب للمحتوى 2"/>
          <p:cNvSpPr txBox="1">
            <a:spLocks/>
          </p:cNvSpPr>
          <p:nvPr/>
        </p:nvSpPr>
        <p:spPr>
          <a:xfrm>
            <a:off x="4193704" y="315961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9</a:t>
            </a:r>
            <a:endParaRPr lang="ar-SA" dirty="0"/>
          </a:p>
        </p:txBody>
      </p:sp>
      <p:sp>
        <p:nvSpPr>
          <p:cNvPr id="34" name="عنصر نائب للمحتوى 2"/>
          <p:cNvSpPr txBox="1">
            <a:spLocks/>
          </p:cNvSpPr>
          <p:nvPr/>
        </p:nvSpPr>
        <p:spPr>
          <a:xfrm>
            <a:off x="4139952" y="3717032"/>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25</a:t>
            </a:r>
            <a:endParaRPr lang="ar-SA" dirty="0"/>
          </a:p>
        </p:txBody>
      </p:sp>
      <p:sp>
        <p:nvSpPr>
          <p:cNvPr id="35" name="عنصر نائب للمحتوى 2"/>
          <p:cNvSpPr txBox="1">
            <a:spLocks/>
          </p:cNvSpPr>
          <p:nvPr/>
        </p:nvSpPr>
        <p:spPr>
          <a:xfrm>
            <a:off x="4211960" y="429309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16</a:t>
            </a:r>
            <a:endParaRPr lang="ar-SA" dirty="0"/>
          </a:p>
        </p:txBody>
      </p:sp>
      <p:sp>
        <p:nvSpPr>
          <p:cNvPr id="36" name="عنصر نائب للمحتوى 2"/>
          <p:cNvSpPr txBox="1">
            <a:spLocks/>
          </p:cNvSpPr>
          <p:nvPr/>
        </p:nvSpPr>
        <p:spPr>
          <a:xfrm>
            <a:off x="4086200" y="4797152"/>
            <a:ext cx="763960"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160</a:t>
            </a:r>
            <a:endParaRPr lang="ar-SA" dirty="0"/>
          </a:p>
        </p:txBody>
      </p:sp>
      <p:sp>
        <p:nvSpPr>
          <p:cNvPr id="37" name="عنصر نائب للمحتوى 2"/>
          <p:cNvSpPr txBox="1">
            <a:spLocks/>
          </p:cNvSpPr>
          <p:nvPr/>
        </p:nvSpPr>
        <p:spPr>
          <a:xfrm>
            <a:off x="2843808" y="836712"/>
            <a:ext cx="773832"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smtClean="0"/>
              <a:t>ص</a:t>
            </a:r>
            <a:r>
              <a:rPr lang="ar-SA" baseline="30000" dirty="0" smtClean="0"/>
              <a:t>2</a:t>
            </a:r>
            <a:endParaRPr lang="ar-SA" dirty="0"/>
          </a:p>
        </p:txBody>
      </p:sp>
      <p:sp>
        <p:nvSpPr>
          <p:cNvPr id="38" name="عنصر نائب للمحتوى 2"/>
          <p:cNvSpPr txBox="1">
            <a:spLocks/>
          </p:cNvSpPr>
          <p:nvPr/>
        </p:nvSpPr>
        <p:spPr>
          <a:xfrm>
            <a:off x="3131840" y="148478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25</a:t>
            </a:r>
            <a:endParaRPr lang="ar-SA" dirty="0"/>
          </a:p>
        </p:txBody>
      </p:sp>
      <p:sp>
        <p:nvSpPr>
          <p:cNvPr id="39" name="عنصر نائب للمحتوى 2"/>
          <p:cNvSpPr txBox="1">
            <a:spLocks/>
          </p:cNvSpPr>
          <p:nvPr/>
        </p:nvSpPr>
        <p:spPr>
          <a:xfrm>
            <a:off x="3131840" y="207949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36</a:t>
            </a:r>
            <a:endParaRPr lang="ar-SA" dirty="0"/>
          </a:p>
        </p:txBody>
      </p:sp>
      <p:sp>
        <p:nvSpPr>
          <p:cNvPr id="40" name="عنصر نائب للمحتوى 2"/>
          <p:cNvSpPr txBox="1">
            <a:spLocks/>
          </p:cNvSpPr>
          <p:nvPr/>
        </p:nvSpPr>
        <p:spPr>
          <a:xfrm>
            <a:off x="3203848" y="2590249"/>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16</a:t>
            </a:r>
            <a:endParaRPr lang="ar-SA" dirty="0"/>
          </a:p>
        </p:txBody>
      </p:sp>
      <p:sp>
        <p:nvSpPr>
          <p:cNvPr id="41" name="عنصر نائب للمحتوى 2"/>
          <p:cNvSpPr txBox="1">
            <a:spLocks/>
          </p:cNvSpPr>
          <p:nvPr/>
        </p:nvSpPr>
        <p:spPr>
          <a:xfrm>
            <a:off x="3347864" y="314096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a:t>
            </a:r>
            <a:endParaRPr lang="ar-SA" dirty="0"/>
          </a:p>
        </p:txBody>
      </p:sp>
      <p:sp>
        <p:nvSpPr>
          <p:cNvPr id="42" name="عنصر نائب للمحتوى 2"/>
          <p:cNvSpPr txBox="1">
            <a:spLocks/>
          </p:cNvSpPr>
          <p:nvPr/>
        </p:nvSpPr>
        <p:spPr>
          <a:xfrm>
            <a:off x="3222104" y="369838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25</a:t>
            </a:r>
            <a:endParaRPr lang="ar-SA" dirty="0"/>
          </a:p>
        </p:txBody>
      </p:sp>
      <p:sp>
        <p:nvSpPr>
          <p:cNvPr id="43" name="عنصر نائب للمحتوى 2"/>
          <p:cNvSpPr txBox="1">
            <a:spLocks/>
          </p:cNvSpPr>
          <p:nvPr/>
        </p:nvSpPr>
        <p:spPr>
          <a:xfrm>
            <a:off x="3203848" y="427444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9</a:t>
            </a:r>
            <a:endParaRPr lang="ar-SA" dirty="0"/>
          </a:p>
        </p:txBody>
      </p:sp>
      <p:sp>
        <p:nvSpPr>
          <p:cNvPr id="44" name="عنصر نائب للمحتوى 2"/>
          <p:cNvSpPr txBox="1">
            <a:spLocks/>
          </p:cNvSpPr>
          <p:nvPr/>
        </p:nvSpPr>
        <p:spPr>
          <a:xfrm>
            <a:off x="3131840" y="4869160"/>
            <a:ext cx="629816"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112</a:t>
            </a:r>
            <a:endParaRPr lang="ar-SA" dirty="0"/>
          </a:p>
        </p:txBody>
      </p:sp>
      <p:sp>
        <p:nvSpPr>
          <p:cNvPr id="45" name="عنصر نائب للمحتوى 2"/>
          <p:cNvSpPr txBox="1">
            <a:spLocks/>
          </p:cNvSpPr>
          <p:nvPr/>
        </p:nvSpPr>
        <p:spPr>
          <a:xfrm>
            <a:off x="1835696" y="927368"/>
            <a:ext cx="917848" cy="629424"/>
          </a:xfrm>
          <a:prstGeom prst="rect">
            <a:avLst/>
          </a:prstGeom>
        </p:spPr>
        <p:txBody>
          <a:bodyPr vert="horz">
            <a:normAutofit fontScale="85000" lnSpcReduction="1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None/>
            </a:pPr>
            <a:r>
              <a:rPr lang="ar-SA" dirty="0" err="1" smtClean="0"/>
              <a:t>س×ص</a:t>
            </a:r>
            <a:endParaRPr lang="ar-SA" dirty="0"/>
          </a:p>
        </p:txBody>
      </p:sp>
      <p:sp>
        <p:nvSpPr>
          <p:cNvPr id="47" name="عنصر نائب للمحتوى 2"/>
          <p:cNvSpPr txBox="1">
            <a:spLocks/>
          </p:cNvSpPr>
          <p:nvPr/>
        </p:nvSpPr>
        <p:spPr>
          <a:xfrm>
            <a:off x="2123728" y="148478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30</a:t>
            </a:r>
            <a:endParaRPr lang="ar-SA" dirty="0"/>
          </a:p>
        </p:txBody>
      </p:sp>
      <p:sp>
        <p:nvSpPr>
          <p:cNvPr id="48" name="عنصر نائب للمحتوى 2"/>
          <p:cNvSpPr txBox="1">
            <a:spLocks/>
          </p:cNvSpPr>
          <p:nvPr/>
        </p:nvSpPr>
        <p:spPr>
          <a:xfrm>
            <a:off x="2123728" y="200748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42</a:t>
            </a:r>
            <a:endParaRPr lang="ar-SA" dirty="0"/>
          </a:p>
        </p:txBody>
      </p:sp>
      <p:sp>
        <p:nvSpPr>
          <p:cNvPr id="49" name="عنصر نائب للمحتوى 2"/>
          <p:cNvSpPr txBox="1">
            <a:spLocks/>
          </p:cNvSpPr>
          <p:nvPr/>
        </p:nvSpPr>
        <p:spPr>
          <a:xfrm>
            <a:off x="2195736" y="2590249"/>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20</a:t>
            </a:r>
            <a:endParaRPr lang="ar-SA" dirty="0"/>
          </a:p>
        </p:txBody>
      </p:sp>
      <p:sp>
        <p:nvSpPr>
          <p:cNvPr id="50" name="عنصر نائب للمحتوى 2"/>
          <p:cNvSpPr txBox="1">
            <a:spLocks/>
          </p:cNvSpPr>
          <p:nvPr/>
        </p:nvSpPr>
        <p:spPr>
          <a:xfrm>
            <a:off x="2267744" y="3159616"/>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3</a:t>
            </a:r>
            <a:endParaRPr lang="ar-SA" dirty="0"/>
          </a:p>
        </p:txBody>
      </p:sp>
      <p:sp>
        <p:nvSpPr>
          <p:cNvPr id="51" name="عنصر نائب للمحتوى 2"/>
          <p:cNvSpPr txBox="1">
            <a:spLocks/>
          </p:cNvSpPr>
          <p:nvPr/>
        </p:nvSpPr>
        <p:spPr>
          <a:xfrm>
            <a:off x="2123728" y="3698384"/>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25</a:t>
            </a:r>
            <a:endParaRPr lang="ar-SA" dirty="0"/>
          </a:p>
        </p:txBody>
      </p:sp>
      <p:sp>
        <p:nvSpPr>
          <p:cNvPr id="53" name="عنصر نائب للمحتوى 2"/>
          <p:cNvSpPr txBox="1">
            <a:spLocks/>
          </p:cNvSpPr>
          <p:nvPr/>
        </p:nvSpPr>
        <p:spPr>
          <a:xfrm>
            <a:off x="2195736" y="4221088"/>
            <a:ext cx="557808"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12</a:t>
            </a:r>
            <a:endParaRPr lang="ar-SA" dirty="0"/>
          </a:p>
        </p:txBody>
      </p:sp>
      <p:sp>
        <p:nvSpPr>
          <p:cNvPr id="54" name="عنصر نائب للمحتوى 2"/>
          <p:cNvSpPr txBox="1">
            <a:spLocks/>
          </p:cNvSpPr>
          <p:nvPr/>
        </p:nvSpPr>
        <p:spPr>
          <a:xfrm>
            <a:off x="1979712" y="4797152"/>
            <a:ext cx="773832"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dirty="0" smtClean="0"/>
              <a:t>132</a:t>
            </a:r>
            <a:endParaRPr lang="ar-SA" dirty="0"/>
          </a:p>
        </p:txBody>
      </p:sp>
      <p:sp>
        <p:nvSpPr>
          <p:cNvPr id="55" name="عنوان 1"/>
          <p:cNvSpPr txBox="1">
            <a:spLocks/>
          </p:cNvSpPr>
          <p:nvPr/>
        </p:nvSpPr>
        <p:spPr>
          <a:xfrm>
            <a:off x="5223474" y="6308188"/>
            <a:ext cx="3669006" cy="505188"/>
          </a:xfrm>
          <a:prstGeom prst="rect">
            <a:avLst/>
          </a:prstGeom>
          <a:solidFill>
            <a:srgbClr val="FFC000"/>
          </a:solidFill>
        </p:spPr>
        <p:txBody>
          <a:bodyPr vert="horz" lIns="0" rIns="0" bIns="0" anchor="b">
            <a:normAutofit fontScale="85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 نطبق قانون بيرسون </a:t>
            </a:r>
            <a:endParaRPr lang="ar-SA" sz="4000" b="1" dirty="0">
              <a:solidFill>
                <a:schemeClr val="tx1"/>
              </a:solidFill>
            </a:endParaRPr>
          </a:p>
        </p:txBody>
      </p:sp>
      <p:graphicFrame>
        <p:nvGraphicFramePr>
          <p:cNvPr id="8" name="كائن 7"/>
          <p:cNvGraphicFramePr>
            <a:graphicFrameLocks noChangeAspect="1"/>
          </p:cNvGraphicFramePr>
          <p:nvPr>
            <p:extLst>
              <p:ext uri="{D42A27DB-BD31-4B8C-83A1-F6EECF244321}">
                <p14:modId xmlns="" xmlns:p14="http://schemas.microsoft.com/office/powerpoint/2010/main" val="2184709426"/>
              </p:ext>
            </p:extLst>
          </p:nvPr>
        </p:nvGraphicFramePr>
        <p:xfrm>
          <a:off x="7494079" y="1988840"/>
          <a:ext cx="1468896" cy="890776"/>
        </p:xfrm>
        <a:graphic>
          <a:graphicData uri="http://schemas.openxmlformats.org/presentationml/2006/ole">
            <p:oleObj spid="_x0000_s36202" name="Equation" r:id="rId4" imgW="774360" imgH="431640" progId="">
              <p:embed/>
            </p:oleObj>
          </a:graphicData>
        </a:graphic>
      </p:graphicFrame>
      <p:graphicFrame>
        <p:nvGraphicFramePr>
          <p:cNvPr id="9" name="كائن 8"/>
          <p:cNvGraphicFramePr>
            <a:graphicFrameLocks noChangeAspect="1"/>
          </p:cNvGraphicFramePr>
          <p:nvPr>
            <p:extLst>
              <p:ext uri="{D42A27DB-BD31-4B8C-83A1-F6EECF244321}">
                <p14:modId xmlns="" xmlns:p14="http://schemas.microsoft.com/office/powerpoint/2010/main" val="965581587"/>
              </p:ext>
            </p:extLst>
          </p:nvPr>
        </p:nvGraphicFramePr>
        <p:xfrm>
          <a:off x="5205414" y="5373117"/>
          <a:ext cx="605006" cy="432147"/>
        </p:xfrm>
        <a:graphic>
          <a:graphicData uri="http://schemas.openxmlformats.org/presentationml/2006/ole">
            <p:oleObj spid="_x0000_s36203" name="Equation" r:id="rId5" imgW="330120" imgH="215640" progId="">
              <p:embed/>
            </p:oleObj>
          </a:graphicData>
        </a:graphic>
      </p:graphicFrame>
      <p:graphicFrame>
        <p:nvGraphicFramePr>
          <p:cNvPr id="35840" name="كائن 35839"/>
          <p:cNvGraphicFramePr>
            <a:graphicFrameLocks noChangeAspect="1"/>
          </p:cNvGraphicFramePr>
          <p:nvPr>
            <p:extLst>
              <p:ext uri="{D42A27DB-BD31-4B8C-83A1-F6EECF244321}">
                <p14:modId xmlns="" xmlns:p14="http://schemas.microsoft.com/office/powerpoint/2010/main" val="590543657"/>
              </p:ext>
            </p:extLst>
          </p:nvPr>
        </p:nvGraphicFramePr>
        <p:xfrm>
          <a:off x="4158208" y="5310457"/>
          <a:ext cx="658651" cy="494807"/>
        </p:xfrm>
        <a:graphic>
          <a:graphicData uri="http://schemas.openxmlformats.org/presentationml/2006/ole">
            <p:oleObj spid="_x0000_s36204" name="Equation" r:id="rId6" imgW="406080" imgH="279360" progId="">
              <p:embed/>
            </p:oleObj>
          </a:graphicData>
        </a:graphic>
      </p:graphicFrame>
      <p:graphicFrame>
        <p:nvGraphicFramePr>
          <p:cNvPr id="35841" name="كائن 35840"/>
          <p:cNvGraphicFramePr>
            <a:graphicFrameLocks noChangeAspect="1"/>
          </p:cNvGraphicFramePr>
          <p:nvPr>
            <p:extLst>
              <p:ext uri="{D42A27DB-BD31-4B8C-83A1-F6EECF244321}">
                <p14:modId xmlns="" xmlns:p14="http://schemas.microsoft.com/office/powerpoint/2010/main" val="2647522754"/>
              </p:ext>
            </p:extLst>
          </p:nvPr>
        </p:nvGraphicFramePr>
        <p:xfrm>
          <a:off x="3048000" y="5301208"/>
          <a:ext cx="730250" cy="530225"/>
        </p:xfrm>
        <a:graphic>
          <a:graphicData uri="http://schemas.openxmlformats.org/presentationml/2006/ole">
            <p:oleObj spid="_x0000_s36205" name="Equation" r:id="rId7" imgW="419040" imgH="279360" progId="">
              <p:embed/>
            </p:oleObj>
          </a:graphicData>
        </a:graphic>
      </p:graphicFrame>
      <p:graphicFrame>
        <p:nvGraphicFramePr>
          <p:cNvPr id="35843" name="كائن 35842"/>
          <p:cNvGraphicFramePr>
            <a:graphicFrameLocks noChangeAspect="1"/>
          </p:cNvGraphicFramePr>
          <p:nvPr>
            <p:extLst>
              <p:ext uri="{D42A27DB-BD31-4B8C-83A1-F6EECF244321}">
                <p14:modId xmlns="" xmlns:p14="http://schemas.microsoft.com/office/powerpoint/2010/main" val="314680055"/>
              </p:ext>
            </p:extLst>
          </p:nvPr>
        </p:nvGraphicFramePr>
        <p:xfrm>
          <a:off x="1835696" y="5373216"/>
          <a:ext cx="944281" cy="371946"/>
        </p:xfrm>
        <a:graphic>
          <a:graphicData uri="http://schemas.openxmlformats.org/presentationml/2006/ole">
            <p:oleObj spid="_x0000_s36206" name="Equation" r:id="rId8" imgW="596880" imgH="215640" progId="">
              <p:embed/>
            </p:oleObj>
          </a:graphicData>
        </a:graphic>
      </p:graphicFrame>
      <p:graphicFrame>
        <p:nvGraphicFramePr>
          <p:cNvPr id="35844" name="كائن 35843"/>
          <p:cNvGraphicFramePr>
            <a:graphicFrameLocks noChangeAspect="1"/>
          </p:cNvGraphicFramePr>
          <p:nvPr>
            <p:extLst>
              <p:ext uri="{D42A27DB-BD31-4B8C-83A1-F6EECF244321}">
                <p14:modId xmlns="" xmlns:p14="http://schemas.microsoft.com/office/powerpoint/2010/main" val="3614787149"/>
              </p:ext>
            </p:extLst>
          </p:nvPr>
        </p:nvGraphicFramePr>
        <p:xfrm>
          <a:off x="7812360" y="1268760"/>
          <a:ext cx="958850" cy="422275"/>
        </p:xfrm>
        <a:graphic>
          <a:graphicData uri="http://schemas.openxmlformats.org/presentationml/2006/ole">
            <p:oleObj spid="_x0000_s36207" name="Equation" r:id="rId9" imgW="469800" imgH="190440" progId="">
              <p:embed/>
            </p:oleObj>
          </a:graphicData>
        </a:graphic>
      </p:graphicFrame>
      <p:graphicFrame>
        <p:nvGraphicFramePr>
          <p:cNvPr id="35846" name="كائن 35845"/>
          <p:cNvGraphicFramePr>
            <a:graphicFrameLocks noChangeAspect="1"/>
          </p:cNvGraphicFramePr>
          <p:nvPr>
            <p:extLst>
              <p:ext uri="{D42A27DB-BD31-4B8C-83A1-F6EECF244321}">
                <p14:modId xmlns="" xmlns:p14="http://schemas.microsoft.com/office/powerpoint/2010/main" val="2762714685"/>
              </p:ext>
            </p:extLst>
          </p:nvPr>
        </p:nvGraphicFramePr>
        <p:xfrm>
          <a:off x="251520" y="1772816"/>
          <a:ext cx="1440160" cy="873350"/>
        </p:xfrm>
        <a:graphic>
          <a:graphicData uri="http://schemas.openxmlformats.org/presentationml/2006/ole">
            <p:oleObj spid="_x0000_s36208" name="Equation" r:id="rId10" imgW="774360" imgH="431640" progId="">
              <p:embed/>
            </p:oleObj>
          </a:graphicData>
        </a:graphic>
      </p:graphicFrame>
      <p:graphicFrame>
        <p:nvGraphicFramePr>
          <p:cNvPr id="35847" name="كائن 35846"/>
          <p:cNvGraphicFramePr>
            <a:graphicFrameLocks noChangeAspect="1"/>
          </p:cNvGraphicFramePr>
          <p:nvPr>
            <p:extLst>
              <p:ext uri="{D42A27DB-BD31-4B8C-83A1-F6EECF244321}">
                <p14:modId xmlns="" xmlns:p14="http://schemas.microsoft.com/office/powerpoint/2010/main" val="2458220239"/>
              </p:ext>
            </p:extLst>
          </p:nvPr>
        </p:nvGraphicFramePr>
        <p:xfrm>
          <a:off x="6138863" y="5373688"/>
          <a:ext cx="581025" cy="431800"/>
        </p:xfrm>
        <a:graphic>
          <a:graphicData uri="http://schemas.openxmlformats.org/presentationml/2006/ole">
            <p:oleObj spid="_x0000_s36209" name="Equation" r:id="rId11" imgW="317160" imgH="215640" progId="">
              <p:embed/>
            </p:oleObj>
          </a:graphicData>
        </a:graphic>
      </p:graphicFrame>
      <p:graphicFrame>
        <p:nvGraphicFramePr>
          <p:cNvPr id="35848" name="كائن 35847"/>
          <p:cNvGraphicFramePr>
            <a:graphicFrameLocks noChangeAspect="1"/>
          </p:cNvGraphicFramePr>
          <p:nvPr>
            <p:extLst>
              <p:ext uri="{D42A27DB-BD31-4B8C-83A1-F6EECF244321}">
                <p14:modId xmlns="" xmlns:p14="http://schemas.microsoft.com/office/powerpoint/2010/main" val="3273519146"/>
              </p:ext>
            </p:extLst>
          </p:nvPr>
        </p:nvGraphicFramePr>
        <p:xfrm>
          <a:off x="7596336" y="3068960"/>
          <a:ext cx="1286744" cy="839679"/>
        </p:xfrm>
        <a:graphic>
          <a:graphicData uri="http://schemas.openxmlformats.org/presentationml/2006/ole">
            <p:oleObj spid="_x0000_s36210" name="Equation" r:id="rId12" imgW="698400" imgH="419040" progId="">
              <p:embed/>
            </p:oleObj>
          </a:graphicData>
        </a:graphic>
      </p:graphicFrame>
      <p:graphicFrame>
        <p:nvGraphicFramePr>
          <p:cNvPr id="35849" name="كائن 35848"/>
          <p:cNvGraphicFramePr>
            <a:graphicFrameLocks noChangeAspect="1"/>
          </p:cNvGraphicFramePr>
          <p:nvPr>
            <p:extLst>
              <p:ext uri="{D42A27DB-BD31-4B8C-83A1-F6EECF244321}">
                <p14:modId xmlns="" xmlns:p14="http://schemas.microsoft.com/office/powerpoint/2010/main" val="1260950546"/>
              </p:ext>
            </p:extLst>
          </p:nvPr>
        </p:nvGraphicFramePr>
        <p:xfrm>
          <a:off x="7740352" y="3885888"/>
          <a:ext cx="1069703" cy="623232"/>
        </p:xfrm>
        <a:graphic>
          <a:graphicData uri="http://schemas.openxmlformats.org/presentationml/2006/ole">
            <p:oleObj spid="_x0000_s36211" name="Equation" r:id="rId13" imgW="545760" imgH="291960" progId="">
              <p:embed/>
            </p:oleObj>
          </a:graphicData>
        </a:graphic>
      </p:graphicFrame>
      <p:graphicFrame>
        <p:nvGraphicFramePr>
          <p:cNvPr id="35850" name="كائن 35849"/>
          <p:cNvGraphicFramePr>
            <a:graphicFrameLocks noChangeAspect="1"/>
          </p:cNvGraphicFramePr>
          <p:nvPr>
            <p:extLst>
              <p:ext uri="{D42A27DB-BD31-4B8C-83A1-F6EECF244321}">
                <p14:modId xmlns="" xmlns:p14="http://schemas.microsoft.com/office/powerpoint/2010/main" val="975719058"/>
              </p:ext>
            </p:extLst>
          </p:nvPr>
        </p:nvGraphicFramePr>
        <p:xfrm>
          <a:off x="238696" y="3068960"/>
          <a:ext cx="1308968" cy="839229"/>
        </p:xfrm>
        <a:graphic>
          <a:graphicData uri="http://schemas.openxmlformats.org/presentationml/2006/ole">
            <p:oleObj spid="_x0000_s36212" name="Equation" r:id="rId14" imgW="711000" imgH="419040" progId="">
              <p:embed/>
            </p:oleObj>
          </a:graphicData>
        </a:graphic>
      </p:graphicFrame>
      <p:graphicFrame>
        <p:nvGraphicFramePr>
          <p:cNvPr id="35851" name="كائن 35850"/>
          <p:cNvGraphicFramePr>
            <a:graphicFrameLocks noChangeAspect="1"/>
          </p:cNvGraphicFramePr>
          <p:nvPr>
            <p:extLst>
              <p:ext uri="{D42A27DB-BD31-4B8C-83A1-F6EECF244321}">
                <p14:modId xmlns="" xmlns:p14="http://schemas.microsoft.com/office/powerpoint/2010/main" val="1071828223"/>
              </p:ext>
            </p:extLst>
          </p:nvPr>
        </p:nvGraphicFramePr>
        <p:xfrm>
          <a:off x="395536" y="4005064"/>
          <a:ext cx="1072366" cy="639355"/>
        </p:xfrm>
        <a:graphic>
          <a:graphicData uri="http://schemas.openxmlformats.org/presentationml/2006/ole">
            <p:oleObj spid="_x0000_s36213" name="Equation" r:id="rId15" imgW="533160" imgH="291960" progId="">
              <p:embed/>
            </p:oleObj>
          </a:graphicData>
        </a:graphic>
      </p:graphicFrame>
      <p:sp>
        <p:nvSpPr>
          <p:cNvPr id="58" name="مربع نص 57">
            <a:hlinkClick r:id="rId16"/>
          </p:cNvPr>
          <p:cNvSpPr txBox="1"/>
          <p:nvPr/>
        </p:nvSpPr>
        <p:spPr>
          <a:xfrm>
            <a:off x="7377970" y="545079"/>
            <a:ext cx="1194558" cy="169277"/>
          </a:xfrm>
          <a:prstGeom prst="rect">
            <a:avLst/>
          </a:prstGeom>
          <a:noFill/>
        </p:spPr>
        <p:txBody>
          <a:bodyPr wrap="none" rtlCol="1">
            <a:spAutoFit/>
          </a:bodyPr>
          <a:lstStyle/>
          <a:p>
            <a:r>
              <a:rPr lang="ar-SA" sz="500" dirty="0" smtClean="0">
                <a:hlinkClick r:id="rId16"/>
              </a:rPr>
              <a:t>امتحانات الصف العاشر – رياضيات الفصل الأول</a:t>
            </a:r>
            <a:endParaRPr lang="ar-SA" sz="500" dirty="0"/>
          </a:p>
        </p:txBody>
      </p:sp>
    </p:spTree>
    <p:extLst>
      <p:ext uri="{BB962C8B-B14F-4D97-AF65-F5344CB8AC3E}">
        <p14:creationId xmlns="" xmlns:p14="http://schemas.microsoft.com/office/powerpoint/2010/main" val="408797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nodeType="clickEffect">
                                  <p:stCondLst>
                                    <p:cond delay="0"/>
                                  </p:stCondLst>
                                  <p:childTnLst>
                                    <p:set>
                                      <p:cBhvr>
                                        <p:cTn id="12" dur="1" fill="hold">
                                          <p:stCondLst>
                                            <p:cond delay="0"/>
                                          </p:stCondLst>
                                        </p:cTn>
                                        <p:tgtEl>
                                          <p:spTgt spid="35845"/>
                                        </p:tgtEl>
                                        <p:attrNameLst>
                                          <p:attrName>style.visibility</p:attrName>
                                        </p:attrNameLst>
                                      </p:cBhvr>
                                      <p:to>
                                        <p:strVal val="visible"/>
                                      </p:to>
                                    </p:set>
                                    <p:animEffect transition="in" filter="wheel(4)">
                                      <p:cBhvr>
                                        <p:cTn id="13" dur="2000"/>
                                        <p:tgtEl>
                                          <p:spTgt spid="3584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iterate type="wd">
                                    <p:tmPct val="33000"/>
                                  </p:iterate>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iterate type="wd">
                                    <p:tmPct val="33000"/>
                                  </p:iterate>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0-#ppt_w/2"/>
                                          </p:val>
                                        </p:tav>
                                        <p:tav tm="100000">
                                          <p:val>
                                            <p:strVal val="#ppt_x"/>
                                          </p:val>
                                        </p:tav>
                                      </p:tavLst>
                                    </p:anim>
                                    <p:anim calcmode="lin" valueType="num">
                                      <p:cBhvr additive="base">
                                        <p:cTn id="2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iterate type="wd">
                                    <p:tmPct val="33000"/>
                                  </p:iterate>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iterate type="wd">
                                    <p:tmPct val="33000"/>
                                  </p:iterate>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0-#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iterate type="wd">
                                    <p:tmPct val="33000"/>
                                  </p:iterate>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0-#ppt_w/2"/>
                                          </p:val>
                                        </p:tav>
                                        <p:tav tm="100000">
                                          <p:val>
                                            <p:strVal val="#ppt_x"/>
                                          </p:val>
                                        </p:tav>
                                      </p:tavLst>
                                    </p:anim>
                                    <p:anim calcmode="lin" valueType="num">
                                      <p:cBhvr additive="base">
                                        <p:cTn id="43"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iterate type="wd">
                                    <p:tmPct val="33000"/>
                                  </p:iterate>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0-#ppt_w/2"/>
                                          </p:val>
                                        </p:tav>
                                        <p:tav tm="100000">
                                          <p:val>
                                            <p:strVal val="#ppt_x"/>
                                          </p:val>
                                        </p:tav>
                                      </p:tavLst>
                                    </p:anim>
                                    <p:anim calcmode="lin" valueType="num">
                                      <p:cBhvr additive="base">
                                        <p:cTn id="49"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iterate type="wd">
                                    <p:tmPct val="33000"/>
                                  </p:iterate>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500" fill="hold"/>
                                        <p:tgtEl>
                                          <p:spTgt spid="20"/>
                                        </p:tgtEl>
                                        <p:attrNameLst>
                                          <p:attrName>ppt_x</p:attrName>
                                        </p:attrNameLst>
                                      </p:cBhvr>
                                      <p:tavLst>
                                        <p:tav tm="0">
                                          <p:val>
                                            <p:strVal val="0-#ppt_w/2"/>
                                          </p:val>
                                        </p:tav>
                                        <p:tav tm="100000">
                                          <p:val>
                                            <p:strVal val="#ppt_x"/>
                                          </p:val>
                                        </p:tav>
                                      </p:tavLst>
                                    </p:anim>
                                    <p:anim calcmode="lin" valueType="num">
                                      <p:cBhvr additive="base">
                                        <p:cTn id="55"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grpId="0" nodeType="clickEffect">
                                  <p:stCondLst>
                                    <p:cond delay="0"/>
                                  </p:stCondLst>
                                  <p:iterate type="wd">
                                    <p:tmPct val="33000"/>
                                  </p:iterate>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500" fill="hold"/>
                                        <p:tgtEl>
                                          <p:spTgt spid="21"/>
                                        </p:tgtEl>
                                        <p:attrNameLst>
                                          <p:attrName>ppt_x</p:attrName>
                                        </p:attrNameLst>
                                      </p:cBhvr>
                                      <p:tavLst>
                                        <p:tav tm="0">
                                          <p:val>
                                            <p:strVal val="0-#ppt_w/2"/>
                                          </p:val>
                                        </p:tav>
                                        <p:tav tm="100000">
                                          <p:val>
                                            <p:strVal val="#ppt_x"/>
                                          </p:val>
                                        </p:tav>
                                      </p:tavLst>
                                    </p:anim>
                                    <p:anim calcmode="lin" valueType="num">
                                      <p:cBhvr additive="base">
                                        <p:cTn id="61"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iterate type="wd">
                                    <p:tmPct val="33000"/>
                                  </p:iterate>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0-#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35847"/>
                                        </p:tgtEl>
                                        <p:attrNameLst>
                                          <p:attrName>style.visibility</p:attrName>
                                        </p:attrNameLst>
                                      </p:cBhvr>
                                      <p:to>
                                        <p:strVal val="visible"/>
                                      </p:to>
                                    </p:set>
                                    <p:anim calcmode="lin" valueType="num">
                                      <p:cBhvr additive="base">
                                        <p:cTn id="72" dur="500" fill="hold"/>
                                        <p:tgtEl>
                                          <p:spTgt spid="35847"/>
                                        </p:tgtEl>
                                        <p:attrNameLst>
                                          <p:attrName>ppt_x</p:attrName>
                                        </p:attrNameLst>
                                      </p:cBhvr>
                                      <p:tavLst>
                                        <p:tav tm="0">
                                          <p:val>
                                            <p:strVal val="0-#ppt_w/2"/>
                                          </p:val>
                                        </p:tav>
                                        <p:tav tm="100000">
                                          <p:val>
                                            <p:strVal val="#ppt_x"/>
                                          </p:val>
                                        </p:tav>
                                      </p:tavLst>
                                    </p:anim>
                                    <p:anim calcmode="lin" valueType="num">
                                      <p:cBhvr additive="base">
                                        <p:cTn id="73" dur="500" fill="hold"/>
                                        <p:tgtEl>
                                          <p:spTgt spid="35847"/>
                                        </p:tgtEl>
                                        <p:attrNameLst>
                                          <p:attrName>ppt_y</p:attrName>
                                        </p:attrNameLst>
                                      </p:cBhvr>
                                      <p:tavLst>
                                        <p:tav tm="0">
                                          <p:val>
                                            <p:strVal val="#ppt_y"/>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8" fill="hold" grpId="0" nodeType="clickEffect">
                                  <p:stCondLst>
                                    <p:cond delay="0"/>
                                  </p:stCondLst>
                                  <p:iterate type="wd">
                                    <p:tmPct val="33000"/>
                                  </p:iterate>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500" fill="hold"/>
                                        <p:tgtEl>
                                          <p:spTgt spid="18"/>
                                        </p:tgtEl>
                                        <p:attrNameLst>
                                          <p:attrName>ppt_x</p:attrName>
                                        </p:attrNameLst>
                                      </p:cBhvr>
                                      <p:tavLst>
                                        <p:tav tm="0">
                                          <p:val>
                                            <p:strVal val="0-#ppt_w/2"/>
                                          </p:val>
                                        </p:tav>
                                        <p:tav tm="100000">
                                          <p:val>
                                            <p:strVal val="#ppt_x"/>
                                          </p:val>
                                        </p:tav>
                                      </p:tavLst>
                                    </p:anim>
                                    <p:anim calcmode="lin" valueType="num">
                                      <p:cBhvr additive="base">
                                        <p:cTn id="79"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8" fill="hold" grpId="0" nodeType="clickEffect">
                                  <p:stCondLst>
                                    <p:cond delay="0"/>
                                  </p:stCondLst>
                                  <p:iterate type="wd">
                                    <p:tmPct val="33000"/>
                                  </p:iterate>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fill="hold"/>
                                        <p:tgtEl>
                                          <p:spTgt spid="22"/>
                                        </p:tgtEl>
                                        <p:attrNameLst>
                                          <p:attrName>ppt_x</p:attrName>
                                        </p:attrNameLst>
                                      </p:cBhvr>
                                      <p:tavLst>
                                        <p:tav tm="0">
                                          <p:val>
                                            <p:strVal val="0-#ppt_w/2"/>
                                          </p:val>
                                        </p:tav>
                                        <p:tav tm="100000">
                                          <p:val>
                                            <p:strVal val="#ppt_x"/>
                                          </p:val>
                                        </p:tav>
                                      </p:tavLst>
                                    </p:anim>
                                    <p:anim calcmode="lin" valueType="num">
                                      <p:cBhvr additive="base">
                                        <p:cTn id="85"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8" fill="hold" grpId="0" nodeType="clickEffect">
                                  <p:stCondLst>
                                    <p:cond delay="0"/>
                                  </p:stCondLst>
                                  <p:iterate type="wd">
                                    <p:tmPct val="33000"/>
                                  </p:iterate>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0-#ppt_w/2"/>
                                          </p:val>
                                        </p:tav>
                                        <p:tav tm="100000">
                                          <p:val>
                                            <p:strVal val="#ppt_x"/>
                                          </p:val>
                                        </p:tav>
                                      </p:tavLst>
                                    </p:anim>
                                    <p:anim calcmode="lin" valueType="num">
                                      <p:cBhvr additive="base">
                                        <p:cTn id="91"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8" fill="hold" grpId="0" nodeType="clickEffect">
                                  <p:stCondLst>
                                    <p:cond delay="0"/>
                                  </p:stCondLst>
                                  <p:iterate type="wd">
                                    <p:tmPct val="33000"/>
                                  </p:iterate>
                                  <p:childTnLst>
                                    <p:set>
                                      <p:cBhvr>
                                        <p:cTn id="95" dur="1" fill="hold">
                                          <p:stCondLst>
                                            <p:cond delay="0"/>
                                          </p:stCondLst>
                                        </p:cTn>
                                        <p:tgtEl>
                                          <p:spTgt spid="19"/>
                                        </p:tgtEl>
                                        <p:attrNameLst>
                                          <p:attrName>style.visibility</p:attrName>
                                        </p:attrNameLst>
                                      </p:cBhvr>
                                      <p:to>
                                        <p:strVal val="visible"/>
                                      </p:to>
                                    </p:set>
                                    <p:anim calcmode="lin" valueType="num">
                                      <p:cBhvr additive="base">
                                        <p:cTn id="96" dur="500" fill="hold"/>
                                        <p:tgtEl>
                                          <p:spTgt spid="19"/>
                                        </p:tgtEl>
                                        <p:attrNameLst>
                                          <p:attrName>ppt_x</p:attrName>
                                        </p:attrNameLst>
                                      </p:cBhvr>
                                      <p:tavLst>
                                        <p:tav tm="0">
                                          <p:val>
                                            <p:strVal val="0-#ppt_w/2"/>
                                          </p:val>
                                        </p:tav>
                                        <p:tav tm="100000">
                                          <p:val>
                                            <p:strVal val="#ppt_x"/>
                                          </p:val>
                                        </p:tav>
                                      </p:tavLst>
                                    </p:anim>
                                    <p:anim calcmode="lin" valueType="num">
                                      <p:cBhvr additive="base">
                                        <p:cTn id="97"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8" fill="hold" grpId="0" nodeType="clickEffect">
                                  <p:stCondLst>
                                    <p:cond delay="0"/>
                                  </p:stCondLst>
                                  <p:iterate type="wd">
                                    <p:tmPct val="33000"/>
                                  </p:iterate>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500" fill="hold"/>
                                        <p:tgtEl>
                                          <p:spTgt spid="25"/>
                                        </p:tgtEl>
                                        <p:attrNameLst>
                                          <p:attrName>ppt_x</p:attrName>
                                        </p:attrNameLst>
                                      </p:cBhvr>
                                      <p:tavLst>
                                        <p:tav tm="0">
                                          <p:val>
                                            <p:strVal val="0-#ppt_w/2"/>
                                          </p:val>
                                        </p:tav>
                                        <p:tav tm="100000">
                                          <p:val>
                                            <p:strVal val="#ppt_x"/>
                                          </p:val>
                                        </p:tav>
                                      </p:tavLst>
                                    </p:anim>
                                    <p:anim calcmode="lin" valueType="num">
                                      <p:cBhvr additive="base">
                                        <p:cTn id="103"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 presetClass="entr" presetSubtype="8" fill="hold" grpId="0" nodeType="clickEffect">
                                  <p:stCondLst>
                                    <p:cond delay="0"/>
                                  </p:stCondLst>
                                  <p:iterate type="wd">
                                    <p:tmPct val="33000"/>
                                  </p:iterate>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fill="hold"/>
                                        <p:tgtEl>
                                          <p:spTgt spid="26"/>
                                        </p:tgtEl>
                                        <p:attrNameLst>
                                          <p:attrName>ppt_x</p:attrName>
                                        </p:attrNameLst>
                                      </p:cBhvr>
                                      <p:tavLst>
                                        <p:tav tm="0">
                                          <p:val>
                                            <p:strVal val="0-#ppt_w/2"/>
                                          </p:val>
                                        </p:tav>
                                        <p:tav tm="100000">
                                          <p:val>
                                            <p:strVal val="#ppt_x"/>
                                          </p:val>
                                        </p:tav>
                                      </p:tavLst>
                                    </p:anim>
                                    <p:anim calcmode="lin" valueType="num">
                                      <p:cBhvr additive="base">
                                        <p:cTn id="109"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8" fill="hold" grpId="0" nodeType="clickEffect">
                                  <p:stCondLst>
                                    <p:cond delay="0"/>
                                  </p:stCondLst>
                                  <p:iterate type="wd">
                                    <p:tmPct val="33000"/>
                                  </p:iterate>
                                  <p:childTnLst>
                                    <p:set>
                                      <p:cBhvr>
                                        <p:cTn id="113" dur="1" fill="hold">
                                          <p:stCondLst>
                                            <p:cond delay="0"/>
                                          </p:stCondLst>
                                        </p:cTn>
                                        <p:tgtEl>
                                          <p:spTgt spid="27"/>
                                        </p:tgtEl>
                                        <p:attrNameLst>
                                          <p:attrName>style.visibility</p:attrName>
                                        </p:attrNameLst>
                                      </p:cBhvr>
                                      <p:to>
                                        <p:strVal val="visible"/>
                                      </p:to>
                                    </p:set>
                                    <p:anim calcmode="lin" valueType="num">
                                      <p:cBhvr additive="base">
                                        <p:cTn id="114" dur="500" fill="hold"/>
                                        <p:tgtEl>
                                          <p:spTgt spid="27"/>
                                        </p:tgtEl>
                                        <p:attrNameLst>
                                          <p:attrName>ppt_x</p:attrName>
                                        </p:attrNameLst>
                                      </p:cBhvr>
                                      <p:tavLst>
                                        <p:tav tm="0">
                                          <p:val>
                                            <p:strVal val="0-#ppt_w/2"/>
                                          </p:val>
                                        </p:tav>
                                        <p:tav tm="100000">
                                          <p:val>
                                            <p:strVal val="#ppt_x"/>
                                          </p:val>
                                        </p:tav>
                                      </p:tavLst>
                                    </p:anim>
                                    <p:anim calcmode="lin" valueType="num">
                                      <p:cBhvr additive="base">
                                        <p:cTn id="115"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116" fill="hold">
                      <p:stCondLst>
                        <p:cond delay="indefinite"/>
                      </p:stCondLst>
                      <p:childTnLst>
                        <p:par>
                          <p:cTn id="117" fill="hold">
                            <p:stCondLst>
                              <p:cond delay="0"/>
                            </p:stCondLst>
                            <p:childTnLst>
                              <p:par>
                                <p:cTn id="118" presetID="2" presetClass="entr" presetSubtype="8" fill="hold" nodeType="clickEffect">
                                  <p:stCondLst>
                                    <p:cond delay="0"/>
                                  </p:stCondLst>
                                  <p:childTnLst>
                                    <p:set>
                                      <p:cBhvr>
                                        <p:cTn id="119" dur="1" fill="hold">
                                          <p:stCondLst>
                                            <p:cond delay="0"/>
                                          </p:stCondLst>
                                        </p:cTn>
                                        <p:tgtEl>
                                          <p:spTgt spid="9"/>
                                        </p:tgtEl>
                                        <p:attrNameLst>
                                          <p:attrName>style.visibility</p:attrName>
                                        </p:attrNameLst>
                                      </p:cBhvr>
                                      <p:to>
                                        <p:strVal val="visible"/>
                                      </p:to>
                                    </p:set>
                                    <p:anim calcmode="lin" valueType="num">
                                      <p:cBhvr additive="base">
                                        <p:cTn id="120" dur="500" fill="hold"/>
                                        <p:tgtEl>
                                          <p:spTgt spid="9"/>
                                        </p:tgtEl>
                                        <p:attrNameLst>
                                          <p:attrName>ppt_x</p:attrName>
                                        </p:attrNameLst>
                                      </p:cBhvr>
                                      <p:tavLst>
                                        <p:tav tm="0">
                                          <p:val>
                                            <p:strVal val="0-#ppt_w/2"/>
                                          </p:val>
                                        </p:tav>
                                        <p:tav tm="100000">
                                          <p:val>
                                            <p:strVal val="#ppt_x"/>
                                          </p:val>
                                        </p:tav>
                                      </p:tavLst>
                                    </p:anim>
                                    <p:anim calcmode="lin" valueType="num">
                                      <p:cBhvr additive="base">
                                        <p:cTn id="1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8" fill="hold" grpId="0" nodeType="clickEffect">
                                  <p:stCondLst>
                                    <p:cond delay="0"/>
                                  </p:stCondLst>
                                  <p:iterate type="wd">
                                    <p:tmPct val="33000"/>
                                  </p:iterate>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500" fill="hold"/>
                                        <p:tgtEl>
                                          <p:spTgt spid="28"/>
                                        </p:tgtEl>
                                        <p:attrNameLst>
                                          <p:attrName>ppt_x</p:attrName>
                                        </p:attrNameLst>
                                      </p:cBhvr>
                                      <p:tavLst>
                                        <p:tav tm="0">
                                          <p:val>
                                            <p:strVal val="0-#ppt_w/2"/>
                                          </p:val>
                                        </p:tav>
                                        <p:tav tm="100000">
                                          <p:val>
                                            <p:strVal val="#ppt_x"/>
                                          </p:val>
                                        </p:tav>
                                      </p:tavLst>
                                    </p:anim>
                                    <p:anim calcmode="lin" valueType="num">
                                      <p:cBhvr additive="base">
                                        <p:cTn id="127"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2" presetClass="entr" presetSubtype="8" fill="hold" grpId="0" nodeType="clickEffect">
                                  <p:stCondLst>
                                    <p:cond delay="0"/>
                                  </p:stCondLst>
                                  <p:iterate type="wd">
                                    <p:tmPct val="33000"/>
                                  </p:iterate>
                                  <p:childTnLst>
                                    <p:set>
                                      <p:cBhvr>
                                        <p:cTn id="131" dur="1" fill="hold">
                                          <p:stCondLst>
                                            <p:cond delay="0"/>
                                          </p:stCondLst>
                                        </p:cTn>
                                        <p:tgtEl>
                                          <p:spTgt spid="29"/>
                                        </p:tgtEl>
                                        <p:attrNameLst>
                                          <p:attrName>style.visibility</p:attrName>
                                        </p:attrNameLst>
                                      </p:cBhvr>
                                      <p:to>
                                        <p:strVal val="visible"/>
                                      </p:to>
                                    </p:set>
                                    <p:anim calcmode="lin" valueType="num">
                                      <p:cBhvr additive="base">
                                        <p:cTn id="132" dur="500" fill="hold"/>
                                        <p:tgtEl>
                                          <p:spTgt spid="29"/>
                                        </p:tgtEl>
                                        <p:attrNameLst>
                                          <p:attrName>ppt_x</p:attrName>
                                        </p:attrNameLst>
                                      </p:cBhvr>
                                      <p:tavLst>
                                        <p:tav tm="0">
                                          <p:val>
                                            <p:strVal val="0-#ppt_w/2"/>
                                          </p:val>
                                        </p:tav>
                                        <p:tav tm="100000">
                                          <p:val>
                                            <p:strVal val="#ppt_x"/>
                                          </p:val>
                                        </p:tav>
                                      </p:tavLst>
                                    </p:anim>
                                    <p:anim calcmode="lin" valueType="num">
                                      <p:cBhvr additive="base">
                                        <p:cTn id="133"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2" presetClass="entr" presetSubtype="8" fill="hold" grpId="0" nodeType="clickEffect">
                                  <p:stCondLst>
                                    <p:cond delay="0"/>
                                  </p:stCondLst>
                                  <p:iterate type="wd">
                                    <p:tmPct val="33000"/>
                                  </p:iterate>
                                  <p:childTnLst>
                                    <p:set>
                                      <p:cBhvr>
                                        <p:cTn id="137" dur="1" fill="hold">
                                          <p:stCondLst>
                                            <p:cond delay="0"/>
                                          </p:stCondLst>
                                        </p:cTn>
                                        <p:tgtEl>
                                          <p:spTgt spid="30"/>
                                        </p:tgtEl>
                                        <p:attrNameLst>
                                          <p:attrName>style.visibility</p:attrName>
                                        </p:attrNameLst>
                                      </p:cBhvr>
                                      <p:to>
                                        <p:strVal val="visible"/>
                                      </p:to>
                                    </p:set>
                                    <p:anim calcmode="lin" valueType="num">
                                      <p:cBhvr additive="base">
                                        <p:cTn id="138" dur="500" fill="hold"/>
                                        <p:tgtEl>
                                          <p:spTgt spid="30"/>
                                        </p:tgtEl>
                                        <p:attrNameLst>
                                          <p:attrName>ppt_x</p:attrName>
                                        </p:attrNameLst>
                                      </p:cBhvr>
                                      <p:tavLst>
                                        <p:tav tm="0">
                                          <p:val>
                                            <p:strVal val="0-#ppt_w/2"/>
                                          </p:val>
                                        </p:tav>
                                        <p:tav tm="100000">
                                          <p:val>
                                            <p:strVal val="#ppt_x"/>
                                          </p:val>
                                        </p:tav>
                                      </p:tavLst>
                                    </p:anim>
                                    <p:anim calcmode="lin" valueType="num">
                                      <p:cBhvr additive="base">
                                        <p:cTn id="139"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0" fill="hold">
                      <p:stCondLst>
                        <p:cond delay="indefinite"/>
                      </p:stCondLst>
                      <p:childTnLst>
                        <p:par>
                          <p:cTn id="141" fill="hold">
                            <p:stCondLst>
                              <p:cond delay="0"/>
                            </p:stCondLst>
                            <p:childTnLst>
                              <p:par>
                                <p:cTn id="142" presetID="2" presetClass="entr" presetSubtype="8" fill="hold" grpId="0" nodeType="clickEffect">
                                  <p:stCondLst>
                                    <p:cond delay="0"/>
                                  </p:stCondLst>
                                  <p:iterate type="wd">
                                    <p:tmPct val="33000"/>
                                  </p:iterate>
                                  <p:childTnLst>
                                    <p:set>
                                      <p:cBhvr>
                                        <p:cTn id="143" dur="1" fill="hold">
                                          <p:stCondLst>
                                            <p:cond delay="0"/>
                                          </p:stCondLst>
                                        </p:cTn>
                                        <p:tgtEl>
                                          <p:spTgt spid="31"/>
                                        </p:tgtEl>
                                        <p:attrNameLst>
                                          <p:attrName>style.visibility</p:attrName>
                                        </p:attrNameLst>
                                      </p:cBhvr>
                                      <p:to>
                                        <p:strVal val="visible"/>
                                      </p:to>
                                    </p:set>
                                    <p:anim calcmode="lin" valueType="num">
                                      <p:cBhvr additive="base">
                                        <p:cTn id="144" dur="500" fill="hold"/>
                                        <p:tgtEl>
                                          <p:spTgt spid="31"/>
                                        </p:tgtEl>
                                        <p:attrNameLst>
                                          <p:attrName>ppt_x</p:attrName>
                                        </p:attrNameLst>
                                      </p:cBhvr>
                                      <p:tavLst>
                                        <p:tav tm="0">
                                          <p:val>
                                            <p:strVal val="0-#ppt_w/2"/>
                                          </p:val>
                                        </p:tav>
                                        <p:tav tm="100000">
                                          <p:val>
                                            <p:strVal val="#ppt_x"/>
                                          </p:val>
                                        </p:tav>
                                      </p:tavLst>
                                    </p:anim>
                                    <p:anim calcmode="lin" valueType="num">
                                      <p:cBhvr additive="base">
                                        <p:cTn id="145"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8" fill="hold" grpId="0" nodeType="clickEffect">
                                  <p:stCondLst>
                                    <p:cond delay="0"/>
                                  </p:stCondLst>
                                  <p:iterate type="wd">
                                    <p:tmPct val="33000"/>
                                  </p:iterate>
                                  <p:childTnLst>
                                    <p:set>
                                      <p:cBhvr>
                                        <p:cTn id="149" dur="1" fill="hold">
                                          <p:stCondLst>
                                            <p:cond delay="0"/>
                                          </p:stCondLst>
                                        </p:cTn>
                                        <p:tgtEl>
                                          <p:spTgt spid="32"/>
                                        </p:tgtEl>
                                        <p:attrNameLst>
                                          <p:attrName>style.visibility</p:attrName>
                                        </p:attrNameLst>
                                      </p:cBhvr>
                                      <p:to>
                                        <p:strVal val="visible"/>
                                      </p:to>
                                    </p:set>
                                    <p:anim calcmode="lin" valueType="num">
                                      <p:cBhvr additive="base">
                                        <p:cTn id="150" dur="500" fill="hold"/>
                                        <p:tgtEl>
                                          <p:spTgt spid="32"/>
                                        </p:tgtEl>
                                        <p:attrNameLst>
                                          <p:attrName>ppt_x</p:attrName>
                                        </p:attrNameLst>
                                      </p:cBhvr>
                                      <p:tavLst>
                                        <p:tav tm="0">
                                          <p:val>
                                            <p:strVal val="0-#ppt_w/2"/>
                                          </p:val>
                                        </p:tav>
                                        <p:tav tm="100000">
                                          <p:val>
                                            <p:strVal val="#ppt_x"/>
                                          </p:val>
                                        </p:tav>
                                      </p:tavLst>
                                    </p:anim>
                                    <p:anim calcmode="lin" valueType="num">
                                      <p:cBhvr additive="base">
                                        <p:cTn id="151"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152" fill="hold">
                      <p:stCondLst>
                        <p:cond delay="indefinite"/>
                      </p:stCondLst>
                      <p:childTnLst>
                        <p:par>
                          <p:cTn id="153" fill="hold">
                            <p:stCondLst>
                              <p:cond delay="0"/>
                            </p:stCondLst>
                            <p:childTnLst>
                              <p:par>
                                <p:cTn id="154" presetID="2" presetClass="entr" presetSubtype="8" fill="hold" grpId="0" nodeType="clickEffect">
                                  <p:stCondLst>
                                    <p:cond delay="0"/>
                                  </p:stCondLst>
                                  <p:iterate type="wd">
                                    <p:tmPct val="33000"/>
                                  </p:iterate>
                                  <p:childTnLst>
                                    <p:set>
                                      <p:cBhvr>
                                        <p:cTn id="155" dur="1" fill="hold">
                                          <p:stCondLst>
                                            <p:cond delay="0"/>
                                          </p:stCondLst>
                                        </p:cTn>
                                        <p:tgtEl>
                                          <p:spTgt spid="33"/>
                                        </p:tgtEl>
                                        <p:attrNameLst>
                                          <p:attrName>style.visibility</p:attrName>
                                        </p:attrNameLst>
                                      </p:cBhvr>
                                      <p:to>
                                        <p:strVal val="visible"/>
                                      </p:to>
                                    </p:set>
                                    <p:anim calcmode="lin" valueType="num">
                                      <p:cBhvr additive="base">
                                        <p:cTn id="156" dur="500" fill="hold"/>
                                        <p:tgtEl>
                                          <p:spTgt spid="33"/>
                                        </p:tgtEl>
                                        <p:attrNameLst>
                                          <p:attrName>ppt_x</p:attrName>
                                        </p:attrNameLst>
                                      </p:cBhvr>
                                      <p:tavLst>
                                        <p:tav tm="0">
                                          <p:val>
                                            <p:strVal val="0-#ppt_w/2"/>
                                          </p:val>
                                        </p:tav>
                                        <p:tav tm="100000">
                                          <p:val>
                                            <p:strVal val="#ppt_x"/>
                                          </p:val>
                                        </p:tav>
                                      </p:tavLst>
                                    </p:anim>
                                    <p:anim calcmode="lin" valueType="num">
                                      <p:cBhvr additive="base">
                                        <p:cTn id="157"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58" fill="hold">
                      <p:stCondLst>
                        <p:cond delay="indefinite"/>
                      </p:stCondLst>
                      <p:childTnLst>
                        <p:par>
                          <p:cTn id="159" fill="hold">
                            <p:stCondLst>
                              <p:cond delay="0"/>
                            </p:stCondLst>
                            <p:childTnLst>
                              <p:par>
                                <p:cTn id="160" presetID="2" presetClass="entr" presetSubtype="8" fill="hold" grpId="0" nodeType="clickEffect">
                                  <p:stCondLst>
                                    <p:cond delay="0"/>
                                  </p:stCondLst>
                                  <p:iterate type="wd">
                                    <p:tmPct val="33000"/>
                                  </p:iterate>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0-#ppt_w/2"/>
                                          </p:val>
                                        </p:tav>
                                        <p:tav tm="100000">
                                          <p:val>
                                            <p:strVal val="#ppt_x"/>
                                          </p:val>
                                        </p:tav>
                                      </p:tavLst>
                                    </p:anim>
                                    <p:anim calcmode="lin" valueType="num">
                                      <p:cBhvr additive="base">
                                        <p:cTn id="163"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2" presetClass="entr" presetSubtype="8" fill="hold" grpId="0" nodeType="clickEffect">
                                  <p:stCondLst>
                                    <p:cond delay="0"/>
                                  </p:stCondLst>
                                  <p:iterate type="wd">
                                    <p:tmPct val="33000"/>
                                  </p:iterate>
                                  <p:childTnLst>
                                    <p:set>
                                      <p:cBhvr>
                                        <p:cTn id="167" dur="1" fill="hold">
                                          <p:stCondLst>
                                            <p:cond delay="0"/>
                                          </p:stCondLst>
                                        </p:cTn>
                                        <p:tgtEl>
                                          <p:spTgt spid="35"/>
                                        </p:tgtEl>
                                        <p:attrNameLst>
                                          <p:attrName>style.visibility</p:attrName>
                                        </p:attrNameLst>
                                      </p:cBhvr>
                                      <p:to>
                                        <p:strVal val="visible"/>
                                      </p:to>
                                    </p:set>
                                    <p:anim calcmode="lin" valueType="num">
                                      <p:cBhvr additive="base">
                                        <p:cTn id="168" dur="500" fill="hold"/>
                                        <p:tgtEl>
                                          <p:spTgt spid="35"/>
                                        </p:tgtEl>
                                        <p:attrNameLst>
                                          <p:attrName>ppt_x</p:attrName>
                                        </p:attrNameLst>
                                      </p:cBhvr>
                                      <p:tavLst>
                                        <p:tav tm="0">
                                          <p:val>
                                            <p:strVal val="0-#ppt_w/2"/>
                                          </p:val>
                                        </p:tav>
                                        <p:tav tm="100000">
                                          <p:val>
                                            <p:strVal val="#ppt_x"/>
                                          </p:val>
                                        </p:tav>
                                      </p:tavLst>
                                    </p:anim>
                                    <p:anim calcmode="lin" valueType="num">
                                      <p:cBhvr additive="base">
                                        <p:cTn id="169"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170" fill="hold">
                      <p:stCondLst>
                        <p:cond delay="indefinite"/>
                      </p:stCondLst>
                      <p:childTnLst>
                        <p:par>
                          <p:cTn id="171" fill="hold">
                            <p:stCondLst>
                              <p:cond delay="0"/>
                            </p:stCondLst>
                            <p:childTnLst>
                              <p:par>
                                <p:cTn id="172" presetID="2" presetClass="entr" presetSubtype="8" fill="hold" nodeType="clickEffect">
                                  <p:stCondLst>
                                    <p:cond delay="0"/>
                                  </p:stCondLst>
                                  <p:childTnLst>
                                    <p:set>
                                      <p:cBhvr>
                                        <p:cTn id="173" dur="1" fill="hold">
                                          <p:stCondLst>
                                            <p:cond delay="0"/>
                                          </p:stCondLst>
                                        </p:cTn>
                                        <p:tgtEl>
                                          <p:spTgt spid="35840"/>
                                        </p:tgtEl>
                                        <p:attrNameLst>
                                          <p:attrName>style.visibility</p:attrName>
                                        </p:attrNameLst>
                                      </p:cBhvr>
                                      <p:to>
                                        <p:strVal val="visible"/>
                                      </p:to>
                                    </p:set>
                                    <p:anim calcmode="lin" valueType="num">
                                      <p:cBhvr additive="base">
                                        <p:cTn id="174" dur="500" fill="hold"/>
                                        <p:tgtEl>
                                          <p:spTgt spid="35840"/>
                                        </p:tgtEl>
                                        <p:attrNameLst>
                                          <p:attrName>ppt_x</p:attrName>
                                        </p:attrNameLst>
                                      </p:cBhvr>
                                      <p:tavLst>
                                        <p:tav tm="0">
                                          <p:val>
                                            <p:strVal val="0-#ppt_w/2"/>
                                          </p:val>
                                        </p:tav>
                                        <p:tav tm="100000">
                                          <p:val>
                                            <p:strVal val="#ppt_x"/>
                                          </p:val>
                                        </p:tav>
                                      </p:tavLst>
                                    </p:anim>
                                    <p:anim calcmode="lin" valueType="num">
                                      <p:cBhvr additive="base">
                                        <p:cTn id="175" dur="500" fill="hold"/>
                                        <p:tgtEl>
                                          <p:spTgt spid="35840"/>
                                        </p:tgtEl>
                                        <p:attrNameLst>
                                          <p:attrName>ppt_y</p:attrName>
                                        </p:attrNameLst>
                                      </p:cBhvr>
                                      <p:tavLst>
                                        <p:tav tm="0">
                                          <p:val>
                                            <p:strVal val="#ppt_y"/>
                                          </p:val>
                                        </p:tav>
                                        <p:tav tm="100000">
                                          <p:val>
                                            <p:strVal val="#ppt_y"/>
                                          </p:val>
                                        </p:tav>
                                      </p:tavLst>
                                    </p:anim>
                                  </p:childTnLst>
                                </p:cTn>
                              </p:par>
                            </p:childTnLst>
                          </p:cTn>
                        </p:par>
                      </p:childTnLst>
                    </p:cTn>
                  </p:par>
                  <p:par>
                    <p:cTn id="176" fill="hold">
                      <p:stCondLst>
                        <p:cond delay="indefinite"/>
                      </p:stCondLst>
                      <p:childTnLst>
                        <p:par>
                          <p:cTn id="177" fill="hold">
                            <p:stCondLst>
                              <p:cond delay="0"/>
                            </p:stCondLst>
                            <p:childTnLst>
                              <p:par>
                                <p:cTn id="178" presetID="2" presetClass="entr" presetSubtype="8" fill="hold" grpId="0" nodeType="clickEffect">
                                  <p:stCondLst>
                                    <p:cond delay="0"/>
                                  </p:stCondLst>
                                  <p:iterate type="wd">
                                    <p:tmPct val="33000"/>
                                  </p:iterate>
                                  <p:childTnLst>
                                    <p:set>
                                      <p:cBhvr>
                                        <p:cTn id="179" dur="1" fill="hold">
                                          <p:stCondLst>
                                            <p:cond delay="0"/>
                                          </p:stCondLst>
                                        </p:cTn>
                                        <p:tgtEl>
                                          <p:spTgt spid="36"/>
                                        </p:tgtEl>
                                        <p:attrNameLst>
                                          <p:attrName>style.visibility</p:attrName>
                                        </p:attrNameLst>
                                      </p:cBhvr>
                                      <p:to>
                                        <p:strVal val="visible"/>
                                      </p:to>
                                    </p:set>
                                    <p:anim calcmode="lin" valueType="num">
                                      <p:cBhvr additive="base">
                                        <p:cTn id="180" dur="500" fill="hold"/>
                                        <p:tgtEl>
                                          <p:spTgt spid="36"/>
                                        </p:tgtEl>
                                        <p:attrNameLst>
                                          <p:attrName>ppt_x</p:attrName>
                                        </p:attrNameLst>
                                      </p:cBhvr>
                                      <p:tavLst>
                                        <p:tav tm="0">
                                          <p:val>
                                            <p:strVal val="0-#ppt_w/2"/>
                                          </p:val>
                                        </p:tav>
                                        <p:tav tm="100000">
                                          <p:val>
                                            <p:strVal val="#ppt_x"/>
                                          </p:val>
                                        </p:tav>
                                      </p:tavLst>
                                    </p:anim>
                                    <p:anim calcmode="lin" valueType="num">
                                      <p:cBhvr additive="base">
                                        <p:cTn id="181"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82" fill="hold">
                      <p:stCondLst>
                        <p:cond delay="indefinite"/>
                      </p:stCondLst>
                      <p:childTnLst>
                        <p:par>
                          <p:cTn id="183" fill="hold">
                            <p:stCondLst>
                              <p:cond delay="0"/>
                            </p:stCondLst>
                            <p:childTnLst>
                              <p:par>
                                <p:cTn id="184" presetID="2" presetClass="entr" presetSubtype="8" fill="hold" grpId="0" nodeType="clickEffect">
                                  <p:stCondLst>
                                    <p:cond delay="0"/>
                                  </p:stCondLst>
                                  <p:iterate type="wd">
                                    <p:tmPct val="33000"/>
                                  </p:iterate>
                                  <p:childTnLst>
                                    <p:set>
                                      <p:cBhvr>
                                        <p:cTn id="185" dur="1" fill="hold">
                                          <p:stCondLst>
                                            <p:cond delay="0"/>
                                          </p:stCondLst>
                                        </p:cTn>
                                        <p:tgtEl>
                                          <p:spTgt spid="37"/>
                                        </p:tgtEl>
                                        <p:attrNameLst>
                                          <p:attrName>style.visibility</p:attrName>
                                        </p:attrNameLst>
                                      </p:cBhvr>
                                      <p:to>
                                        <p:strVal val="visible"/>
                                      </p:to>
                                    </p:set>
                                    <p:anim calcmode="lin" valueType="num">
                                      <p:cBhvr additive="base">
                                        <p:cTn id="186" dur="500" fill="hold"/>
                                        <p:tgtEl>
                                          <p:spTgt spid="37"/>
                                        </p:tgtEl>
                                        <p:attrNameLst>
                                          <p:attrName>ppt_x</p:attrName>
                                        </p:attrNameLst>
                                      </p:cBhvr>
                                      <p:tavLst>
                                        <p:tav tm="0">
                                          <p:val>
                                            <p:strVal val="0-#ppt_w/2"/>
                                          </p:val>
                                        </p:tav>
                                        <p:tav tm="100000">
                                          <p:val>
                                            <p:strVal val="#ppt_x"/>
                                          </p:val>
                                        </p:tav>
                                      </p:tavLst>
                                    </p:anim>
                                    <p:anim calcmode="lin" valueType="num">
                                      <p:cBhvr additive="base">
                                        <p:cTn id="187"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88" fill="hold">
                      <p:stCondLst>
                        <p:cond delay="indefinite"/>
                      </p:stCondLst>
                      <p:childTnLst>
                        <p:par>
                          <p:cTn id="189" fill="hold">
                            <p:stCondLst>
                              <p:cond delay="0"/>
                            </p:stCondLst>
                            <p:childTnLst>
                              <p:par>
                                <p:cTn id="190" presetID="2" presetClass="entr" presetSubtype="8" fill="hold" grpId="0" nodeType="clickEffect">
                                  <p:stCondLst>
                                    <p:cond delay="0"/>
                                  </p:stCondLst>
                                  <p:iterate type="wd">
                                    <p:tmPct val="33000"/>
                                  </p:iterate>
                                  <p:childTnLst>
                                    <p:set>
                                      <p:cBhvr>
                                        <p:cTn id="191" dur="1" fill="hold">
                                          <p:stCondLst>
                                            <p:cond delay="0"/>
                                          </p:stCondLst>
                                        </p:cTn>
                                        <p:tgtEl>
                                          <p:spTgt spid="38"/>
                                        </p:tgtEl>
                                        <p:attrNameLst>
                                          <p:attrName>style.visibility</p:attrName>
                                        </p:attrNameLst>
                                      </p:cBhvr>
                                      <p:to>
                                        <p:strVal val="visible"/>
                                      </p:to>
                                    </p:set>
                                    <p:anim calcmode="lin" valueType="num">
                                      <p:cBhvr additive="base">
                                        <p:cTn id="192" dur="500" fill="hold"/>
                                        <p:tgtEl>
                                          <p:spTgt spid="38"/>
                                        </p:tgtEl>
                                        <p:attrNameLst>
                                          <p:attrName>ppt_x</p:attrName>
                                        </p:attrNameLst>
                                      </p:cBhvr>
                                      <p:tavLst>
                                        <p:tav tm="0">
                                          <p:val>
                                            <p:strVal val="0-#ppt_w/2"/>
                                          </p:val>
                                        </p:tav>
                                        <p:tav tm="100000">
                                          <p:val>
                                            <p:strVal val="#ppt_x"/>
                                          </p:val>
                                        </p:tav>
                                      </p:tavLst>
                                    </p:anim>
                                    <p:anim calcmode="lin" valueType="num">
                                      <p:cBhvr additive="base">
                                        <p:cTn id="193"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194" fill="hold">
                      <p:stCondLst>
                        <p:cond delay="indefinite"/>
                      </p:stCondLst>
                      <p:childTnLst>
                        <p:par>
                          <p:cTn id="195" fill="hold">
                            <p:stCondLst>
                              <p:cond delay="0"/>
                            </p:stCondLst>
                            <p:childTnLst>
                              <p:par>
                                <p:cTn id="196" presetID="2" presetClass="entr" presetSubtype="8" fill="hold" grpId="0" nodeType="clickEffect">
                                  <p:stCondLst>
                                    <p:cond delay="0"/>
                                  </p:stCondLst>
                                  <p:iterate type="wd">
                                    <p:tmPct val="33000"/>
                                  </p:iterate>
                                  <p:childTnLst>
                                    <p:set>
                                      <p:cBhvr>
                                        <p:cTn id="197" dur="1" fill="hold">
                                          <p:stCondLst>
                                            <p:cond delay="0"/>
                                          </p:stCondLst>
                                        </p:cTn>
                                        <p:tgtEl>
                                          <p:spTgt spid="39"/>
                                        </p:tgtEl>
                                        <p:attrNameLst>
                                          <p:attrName>style.visibility</p:attrName>
                                        </p:attrNameLst>
                                      </p:cBhvr>
                                      <p:to>
                                        <p:strVal val="visible"/>
                                      </p:to>
                                    </p:set>
                                    <p:anim calcmode="lin" valueType="num">
                                      <p:cBhvr additive="base">
                                        <p:cTn id="198" dur="500" fill="hold"/>
                                        <p:tgtEl>
                                          <p:spTgt spid="39"/>
                                        </p:tgtEl>
                                        <p:attrNameLst>
                                          <p:attrName>ppt_x</p:attrName>
                                        </p:attrNameLst>
                                      </p:cBhvr>
                                      <p:tavLst>
                                        <p:tav tm="0">
                                          <p:val>
                                            <p:strVal val="0-#ppt_w/2"/>
                                          </p:val>
                                        </p:tav>
                                        <p:tav tm="100000">
                                          <p:val>
                                            <p:strVal val="#ppt_x"/>
                                          </p:val>
                                        </p:tav>
                                      </p:tavLst>
                                    </p:anim>
                                    <p:anim calcmode="lin" valueType="num">
                                      <p:cBhvr additive="base">
                                        <p:cTn id="199"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00" fill="hold">
                      <p:stCondLst>
                        <p:cond delay="indefinite"/>
                      </p:stCondLst>
                      <p:childTnLst>
                        <p:par>
                          <p:cTn id="201" fill="hold">
                            <p:stCondLst>
                              <p:cond delay="0"/>
                            </p:stCondLst>
                            <p:childTnLst>
                              <p:par>
                                <p:cTn id="202" presetID="2" presetClass="entr" presetSubtype="8" fill="hold" grpId="0" nodeType="clickEffect">
                                  <p:stCondLst>
                                    <p:cond delay="0"/>
                                  </p:stCondLst>
                                  <p:iterate type="wd">
                                    <p:tmPct val="33000"/>
                                  </p:iterate>
                                  <p:childTnLst>
                                    <p:set>
                                      <p:cBhvr>
                                        <p:cTn id="203" dur="1" fill="hold">
                                          <p:stCondLst>
                                            <p:cond delay="0"/>
                                          </p:stCondLst>
                                        </p:cTn>
                                        <p:tgtEl>
                                          <p:spTgt spid="40"/>
                                        </p:tgtEl>
                                        <p:attrNameLst>
                                          <p:attrName>style.visibility</p:attrName>
                                        </p:attrNameLst>
                                      </p:cBhvr>
                                      <p:to>
                                        <p:strVal val="visible"/>
                                      </p:to>
                                    </p:set>
                                    <p:anim calcmode="lin" valueType="num">
                                      <p:cBhvr additive="base">
                                        <p:cTn id="204" dur="500" fill="hold"/>
                                        <p:tgtEl>
                                          <p:spTgt spid="40"/>
                                        </p:tgtEl>
                                        <p:attrNameLst>
                                          <p:attrName>ppt_x</p:attrName>
                                        </p:attrNameLst>
                                      </p:cBhvr>
                                      <p:tavLst>
                                        <p:tav tm="0">
                                          <p:val>
                                            <p:strVal val="0-#ppt_w/2"/>
                                          </p:val>
                                        </p:tav>
                                        <p:tav tm="100000">
                                          <p:val>
                                            <p:strVal val="#ppt_x"/>
                                          </p:val>
                                        </p:tav>
                                      </p:tavLst>
                                    </p:anim>
                                    <p:anim calcmode="lin" valueType="num">
                                      <p:cBhvr additive="base">
                                        <p:cTn id="205"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206" fill="hold">
                      <p:stCondLst>
                        <p:cond delay="indefinite"/>
                      </p:stCondLst>
                      <p:childTnLst>
                        <p:par>
                          <p:cTn id="207" fill="hold">
                            <p:stCondLst>
                              <p:cond delay="0"/>
                            </p:stCondLst>
                            <p:childTnLst>
                              <p:par>
                                <p:cTn id="208" presetID="2" presetClass="entr" presetSubtype="8" fill="hold" grpId="0" nodeType="clickEffect">
                                  <p:stCondLst>
                                    <p:cond delay="0"/>
                                  </p:stCondLst>
                                  <p:iterate type="wd">
                                    <p:tmPct val="33000"/>
                                  </p:iterate>
                                  <p:childTnLst>
                                    <p:set>
                                      <p:cBhvr>
                                        <p:cTn id="209" dur="1" fill="hold">
                                          <p:stCondLst>
                                            <p:cond delay="0"/>
                                          </p:stCondLst>
                                        </p:cTn>
                                        <p:tgtEl>
                                          <p:spTgt spid="41"/>
                                        </p:tgtEl>
                                        <p:attrNameLst>
                                          <p:attrName>style.visibility</p:attrName>
                                        </p:attrNameLst>
                                      </p:cBhvr>
                                      <p:to>
                                        <p:strVal val="visible"/>
                                      </p:to>
                                    </p:set>
                                    <p:anim calcmode="lin" valueType="num">
                                      <p:cBhvr additive="base">
                                        <p:cTn id="210" dur="500" fill="hold"/>
                                        <p:tgtEl>
                                          <p:spTgt spid="41"/>
                                        </p:tgtEl>
                                        <p:attrNameLst>
                                          <p:attrName>ppt_x</p:attrName>
                                        </p:attrNameLst>
                                      </p:cBhvr>
                                      <p:tavLst>
                                        <p:tav tm="0">
                                          <p:val>
                                            <p:strVal val="0-#ppt_w/2"/>
                                          </p:val>
                                        </p:tav>
                                        <p:tav tm="100000">
                                          <p:val>
                                            <p:strVal val="#ppt_x"/>
                                          </p:val>
                                        </p:tav>
                                      </p:tavLst>
                                    </p:anim>
                                    <p:anim calcmode="lin" valueType="num">
                                      <p:cBhvr additive="base">
                                        <p:cTn id="211"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212" fill="hold">
                      <p:stCondLst>
                        <p:cond delay="indefinite"/>
                      </p:stCondLst>
                      <p:childTnLst>
                        <p:par>
                          <p:cTn id="213" fill="hold">
                            <p:stCondLst>
                              <p:cond delay="0"/>
                            </p:stCondLst>
                            <p:childTnLst>
                              <p:par>
                                <p:cTn id="214" presetID="2" presetClass="entr" presetSubtype="8" fill="hold" grpId="0" nodeType="clickEffect">
                                  <p:stCondLst>
                                    <p:cond delay="0"/>
                                  </p:stCondLst>
                                  <p:iterate type="wd">
                                    <p:tmPct val="33000"/>
                                  </p:iterate>
                                  <p:childTnLst>
                                    <p:set>
                                      <p:cBhvr>
                                        <p:cTn id="215" dur="1" fill="hold">
                                          <p:stCondLst>
                                            <p:cond delay="0"/>
                                          </p:stCondLst>
                                        </p:cTn>
                                        <p:tgtEl>
                                          <p:spTgt spid="42"/>
                                        </p:tgtEl>
                                        <p:attrNameLst>
                                          <p:attrName>style.visibility</p:attrName>
                                        </p:attrNameLst>
                                      </p:cBhvr>
                                      <p:to>
                                        <p:strVal val="visible"/>
                                      </p:to>
                                    </p:set>
                                    <p:anim calcmode="lin" valueType="num">
                                      <p:cBhvr additive="base">
                                        <p:cTn id="216" dur="500" fill="hold"/>
                                        <p:tgtEl>
                                          <p:spTgt spid="42"/>
                                        </p:tgtEl>
                                        <p:attrNameLst>
                                          <p:attrName>ppt_x</p:attrName>
                                        </p:attrNameLst>
                                      </p:cBhvr>
                                      <p:tavLst>
                                        <p:tav tm="0">
                                          <p:val>
                                            <p:strVal val="0-#ppt_w/2"/>
                                          </p:val>
                                        </p:tav>
                                        <p:tav tm="100000">
                                          <p:val>
                                            <p:strVal val="#ppt_x"/>
                                          </p:val>
                                        </p:tav>
                                      </p:tavLst>
                                    </p:anim>
                                    <p:anim calcmode="lin" valueType="num">
                                      <p:cBhvr additive="base">
                                        <p:cTn id="217"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218" fill="hold">
                      <p:stCondLst>
                        <p:cond delay="indefinite"/>
                      </p:stCondLst>
                      <p:childTnLst>
                        <p:par>
                          <p:cTn id="219" fill="hold">
                            <p:stCondLst>
                              <p:cond delay="0"/>
                            </p:stCondLst>
                            <p:childTnLst>
                              <p:par>
                                <p:cTn id="220" presetID="2" presetClass="entr" presetSubtype="8" fill="hold" grpId="0" nodeType="clickEffect">
                                  <p:stCondLst>
                                    <p:cond delay="0"/>
                                  </p:stCondLst>
                                  <p:iterate type="wd">
                                    <p:tmPct val="33000"/>
                                  </p:iterate>
                                  <p:childTnLst>
                                    <p:set>
                                      <p:cBhvr>
                                        <p:cTn id="221" dur="1" fill="hold">
                                          <p:stCondLst>
                                            <p:cond delay="0"/>
                                          </p:stCondLst>
                                        </p:cTn>
                                        <p:tgtEl>
                                          <p:spTgt spid="43"/>
                                        </p:tgtEl>
                                        <p:attrNameLst>
                                          <p:attrName>style.visibility</p:attrName>
                                        </p:attrNameLst>
                                      </p:cBhvr>
                                      <p:to>
                                        <p:strVal val="visible"/>
                                      </p:to>
                                    </p:set>
                                    <p:anim calcmode="lin" valueType="num">
                                      <p:cBhvr additive="base">
                                        <p:cTn id="222" dur="500" fill="hold"/>
                                        <p:tgtEl>
                                          <p:spTgt spid="43"/>
                                        </p:tgtEl>
                                        <p:attrNameLst>
                                          <p:attrName>ppt_x</p:attrName>
                                        </p:attrNameLst>
                                      </p:cBhvr>
                                      <p:tavLst>
                                        <p:tav tm="0">
                                          <p:val>
                                            <p:strVal val="0-#ppt_w/2"/>
                                          </p:val>
                                        </p:tav>
                                        <p:tav tm="100000">
                                          <p:val>
                                            <p:strVal val="#ppt_x"/>
                                          </p:val>
                                        </p:tav>
                                      </p:tavLst>
                                    </p:anim>
                                    <p:anim calcmode="lin" valueType="num">
                                      <p:cBhvr additive="base">
                                        <p:cTn id="223"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224" fill="hold">
                      <p:stCondLst>
                        <p:cond delay="indefinite"/>
                      </p:stCondLst>
                      <p:childTnLst>
                        <p:par>
                          <p:cTn id="225" fill="hold">
                            <p:stCondLst>
                              <p:cond delay="0"/>
                            </p:stCondLst>
                            <p:childTnLst>
                              <p:par>
                                <p:cTn id="226" presetID="2" presetClass="entr" presetSubtype="8" fill="hold" nodeType="clickEffect">
                                  <p:stCondLst>
                                    <p:cond delay="0"/>
                                  </p:stCondLst>
                                  <p:childTnLst>
                                    <p:set>
                                      <p:cBhvr>
                                        <p:cTn id="227" dur="1" fill="hold">
                                          <p:stCondLst>
                                            <p:cond delay="0"/>
                                          </p:stCondLst>
                                        </p:cTn>
                                        <p:tgtEl>
                                          <p:spTgt spid="35841"/>
                                        </p:tgtEl>
                                        <p:attrNameLst>
                                          <p:attrName>style.visibility</p:attrName>
                                        </p:attrNameLst>
                                      </p:cBhvr>
                                      <p:to>
                                        <p:strVal val="visible"/>
                                      </p:to>
                                    </p:set>
                                    <p:anim calcmode="lin" valueType="num">
                                      <p:cBhvr additive="base">
                                        <p:cTn id="228" dur="500" fill="hold"/>
                                        <p:tgtEl>
                                          <p:spTgt spid="35841"/>
                                        </p:tgtEl>
                                        <p:attrNameLst>
                                          <p:attrName>ppt_x</p:attrName>
                                        </p:attrNameLst>
                                      </p:cBhvr>
                                      <p:tavLst>
                                        <p:tav tm="0">
                                          <p:val>
                                            <p:strVal val="0-#ppt_w/2"/>
                                          </p:val>
                                        </p:tav>
                                        <p:tav tm="100000">
                                          <p:val>
                                            <p:strVal val="#ppt_x"/>
                                          </p:val>
                                        </p:tav>
                                      </p:tavLst>
                                    </p:anim>
                                    <p:anim calcmode="lin" valueType="num">
                                      <p:cBhvr additive="base">
                                        <p:cTn id="229" dur="500" fill="hold"/>
                                        <p:tgtEl>
                                          <p:spTgt spid="35841"/>
                                        </p:tgtEl>
                                        <p:attrNameLst>
                                          <p:attrName>ppt_y</p:attrName>
                                        </p:attrNameLst>
                                      </p:cBhvr>
                                      <p:tavLst>
                                        <p:tav tm="0">
                                          <p:val>
                                            <p:strVal val="#ppt_y"/>
                                          </p:val>
                                        </p:tav>
                                        <p:tav tm="100000">
                                          <p:val>
                                            <p:strVal val="#ppt_y"/>
                                          </p:val>
                                        </p:tav>
                                      </p:tavLst>
                                    </p:anim>
                                  </p:childTnLst>
                                </p:cTn>
                              </p:par>
                            </p:childTnLst>
                          </p:cTn>
                        </p:par>
                      </p:childTnLst>
                    </p:cTn>
                  </p:par>
                  <p:par>
                    <p:cTn id="230" fill="hold">
                      <p:stCondLst>
                        <p:cond delay="indefinite"/>
                      </p:stCondLst>
                      <p:childTnLst>
                        <p:par>
                          <p:cTn id="231" fill="hold">
                            <p:stCondLst>
                              <p:cond delay="0"/>
                            </p:stCondLst>
                            <p:childTnLst>
                              <p:par>
                                <p:cTn id="232" presetID="2" presetClass="entr" presetSubtype="8" fill="hold" grpId="0" nodeType="clickEffect">
                                  <p:stCondLst>
                                    <p:cond delay="0"/>
                                  </p:stCondLst>
                                  <p:iterate type="wd">
                                    <p:tmPct val="33000"/>
                                  </p:iterate>
                                  <p:childTnLst>
                                    <p:set>
                                      <p:cBhvr>
                                        <p:cTn id="233" dur="1" fill="hold">
                                          <p:stCondLst>
                                            <p:cond delay="0"/>
                                          </p:stCondLst>
                                        </p:cTn>
                                        <p:tgtEl>
                                          <p:spTgt spid="44"/>
                                        </p:tgtEl>
                                        <p:attrNameLst>
                                          <p:attrName>style.visibility</p:attrName>
                                        </p:attrNameLst>
                                      </p:cBhvr>
                                      <p:to>
                                        <p:strVal val="visible"/>
                                      </p:to>
                                    </p:set>
                                    <p:anim calcmode="lin" valueType="num">
                                      <p:cBhvr additive="base">
                                        <p:cTn id="234" dur="500" fill="hold"/>
                                        <p:tgtEl>
                                          <p:spTgt spid="44"/>
                                        </p:tgtEl>
                                        <p:attrNameLst>
                                          <p:attrName>ppt_x</p:attrName>
                                        </p:attrNameLst>
                                      </p:cBhvr>
                                      <p:tavLst>
                                        <p:tav tm="0">
                                          <p:val>
                                            <p:strVal val="0-#ppt_w/2"/>
                                          </p:val>
                                        </p:tav>
                                        <p:tav tm="100000">
                                          <p:val>
                                            <p:strVal val="#ppt_x"/>
                                          </p:val>
                                        </p:tav>
                                      </p:tavLst>
                                    </p:anim>
                                    <p:anim calcmode="lin" valueType="num">
                                      <p:cBhvr additive="base">
                                        <p:cTn id="235"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36" fill="hold">
                      <p:stCondLst>
                        <p:cond delay="indefinite"/>
                      </p:stCondLst>
                      <p:childTnLst>
                        <p:par>
                          <p:cTn id="237" fill="hold">
                            <p:stCondLst>
                              <p:cond delay="0"/>
                            </p:stCondLst>
                            <p:childTnLst>
                              <p:par>
                                <p:cTn id="238" presetID="2" presetClass="entr" presetSubtype="8" fill="hold" grpId="0" nodeType="clickEffect">
                                  <p:stCondLst>
                                    <p:cond delay="0"/>
                                  </p:stCondLst>
                                  <p:iterate type="wd">
                                    <p:tmPct val="33000"/>
                                  </p:iterate>
                                  <p:childTnLst>
                                    <p:set>
                                      <p:cBhvr>
                                        <p:cTn id="239" dur="1" fill="hold">
                                          <p:stCondLst>
                                            <p:cond delay="0"/>
                                          </p:stCondLst>
                                        </p:cTn>
                                        <p:tgtEl>
                                          <p:spTgt spid="45"/>
                                        </p:tgtEl>
                                        <p:attrNameLst>
                                          <p:attrName>style.visibility</p:attrName>
                                        </p:attrNameLst>
                                      </p:cBhvr>
                                      <p:to>
                                        <p:strVal val="visible"/>
                                      </p:to>
                                    </p:set>
                                    <p:anim calcmode="lin" valueType="num">
                                      <p:cBhvr additive="base">
                                        <p:cTn id="240" dur="500" fill="hold"/>
                                        <p:tgtEl>
                                          <p:spTgt spid="45"/>
                                        </p:tgtEl>
                                        <p:attrNameLst>
                                          <p:attrName>ppt_x</p:attrName>
                                        </p:attrNameLst>
                                      </p:cBhvr>
                                      <p:tavLst>
                                        <p:tav tm="0">
                                          <p:val>
                                            <p:strVal val="0-#ppt_w/2"/>
                                          </p:val>
                                        </p:tav>
                                        <p:tav tm="100000">
                                          <p:val>
                                            <p:strVal val="#ppt_x"/>
                                          </p:val>
                                        </p:tav>
                                      </p:tavLst>
                                    </p:anim>
                                    <p:anim calcmode="lin" valueType="num">
                                      <p:cBhvr additive="base">
                                        <p:cTn id="241"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42" fill="hold">
                      <p:stCondLst>
                        <p:cond delay="indefinite"/>
                      </p:stCondLst>
                      <p:childTnLst>
                        <p:par>
                          <p:cTn id="243" fill="hold">
                            <p:stCondLst>
                              <p:cond delay="0"/>
                            </p:stCondLst>
                            <p:childTnLst>
                              <p:par>
                                <p:cTn id="244" presetID="2" presetClass="entr" presetSubtype="8" fill="hold" grpId="0" nodeType="clickEffect">
                                  <p:stCondLst>
                                    <p:cond delay="0"/>
                                  </p:stCondLst>
                                  <p:iterate type="wd">
                                    <p:tmPct val="33000"/>
                                  </p:iterate>
                                  <p:childTnLst>
                                    <p:set>
                                      <p:cBhvr>
                                        <p:cTn id="245" dur="1" fill="hold">
                                          <p:stCondLst>
                                            <p:cond delay="0"/>
                                          </p:stCondLst>
                                        </p:cTn>
                                        <p:tgtEl>
                                          <p:spTgt spid="47"/>
                                        </p:tgtEl>
                                        <p:attrNameLst>
                                          <p:attrName>style.visibility</p:attrName>
                                        </p:attrNameLst>
                                      </p:cBhvr>
                                      <p:to>
                                        <p:strVal val="visible"/>
                                      </p:to>
                                    </p:set>
                                    <p:anim calcmode="lin" valueType="num">
                                      <p:cBhvr additive="base">
                                        <p:cTn id="246" dur="500" fill="hold"/>
                                        <p:tgtEl>
                                          <p:spTgt spid="47"/>
                                        </p:tgtEl>
                                        <p:attrNameLst>
                                          <p:attrName>ppt_x</p:attrName>
                                        </p:attrNameLst>
                                      </p:cBhvr>
                                      <p:tavLst>
                                        <p:tav tm="0">
                                          <p:val>
                                            <p:strVal val="0-#ppt_w/2"/>
                                          </p:val>
                                        </p:tav>
                                        <p:tav tm="100000">
                                          <p:val>
                                            <p:strVal val="#ppt_x"/>
                                          </p:val>
                                        </p:tav>
                                      </p:tavLst>
                                    </p:anim>
                                    <p:anim calcmode="lin" valueType="num">
                                      <p:cBhvr additive="base">
                                        <p:cTn id="247"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248" fill="hold">
                      <p:stCondLst>
                        <p:cond delay="indefinite"/>
                      </p:stCondLst>
                      <p:childTnLst>
                        <p:par>
                          <p:cTn id="249" fill="hold">
                            <p:stCondLst>
                              <p:cond delay="0"/>
                            </p:stCondLst>
                            <p:childTnLst>
                              <p:par>
                                <p:cTn id="250" presetID="2" presetClass="entr" presetSubtype="8" fill="hold" grpId="0" nodeType="clickEffect">
                                  <p:stCondLst>
                                    <p:cond delay="0"/>
                                  </p:stCondLst>
                                  <p:iterate type="wd">
                                    <p:tmPct val="33000"/>
                                  </p:iterate>
                                  <p:childTnLst>
                                    <p:set>
                                      <p:cBhvr>
                                        <p:cTn id="251" dur="1" fill="hold">
                                          <p:stCondLst>
                                            <p:cond delay="0"/>
                                          </p:stCondLst>
                                        </p:cTn>
                                        <p:tgtEl>
                                          <p:spTgt spid="48"/>
                                        </p:tgtEl>
                                        <p:attrNameLst>
                                          <p:attrName>style.visibility</p:attrName>
                                        </p:attrNameLst>
                                      </p:cBhvr>
                                      <p:to>
                                        <p:strVal val="visible"/>
                                      </p:to>
                                    </p:set>
                                    <p:anim calcmode="lin" valueType="num">
                                      <p:cBhvr additive="base">
                                        <p:cTn id="252" dur="500" fill="hold"/>
                                        <p:tgtEl>
                                          <p:spTgt spid="48"/>
                                        </p:tgtEl>
                                        <p:attrNameLst>
                                          <p:attrName>ppt_x</p:attrName>
                                        </p:attrNameLst>
                                      </p:cBhvr>
                                      <p:tavLst>
                                        <p:tav tm="0">
                                          <p:val>
                                            <p:strVal val="0-#ppt_w/2"/>
                                          </p:val>
                                        </p:tav>
                                        <p:tav tm="100000">
                                          <p:val>
                                            <p:strVal val="#ppt_x"/>
                                          </p:val>
                                        </p:tav>
                                      </p:tavLst>
                                    </p:anim>
                                    <p:anim calcmode="lin" valueType="num">
                                      <p:cBhvr additive="base">
                                        <p:cTn id="253"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254" fill="hold">
                      <p:stCondLst>
                        <p:cond delay="indefinite"/>
                      </p:stCondLst>
                      <p:childTnLst>
                        <p:par>
                          <p:cTn id="255" fill="hold">
                            <p:stCondLst>
                              <p:cond delay="0"/>
                            </p:stCondLst>
                            <p:childTnLst>
                              <p:par>
                                <p:cTn id="256" presetID="2" presetClass="entr" presetSubtype="8" fill="hold" grpId="0" nodeType="clickEffect">
                                  <p:stCondLst>
                                    <p:cond delay="0"/>
                                  </p:stCondLst>
                                  <p:iterate type="wd">
                                    <p:tmPct val="33000"/>
                                  </p:iterate>
                                  <p:childTnLst>
                                    <p:set>
                                      <p:cBhvr>
                                        <p:cTn id="257" dur="1" fill="hold">
                                          <p:stCondLst>
                                            <p:cond delay="0"/>
                                          </p:stCondLst>
                                        </p:cTn>
                                        <p:tgtEl>
                                          <p:spTgt spid="49"/>
                                        </p:tgtEl>
                                        <p:attrNameLst>
                                          <p:attrName>style.visibility</p:attrName>
                                        </p:attrNameLst>
                                      </p:cBhvr>
                                      <p:to>
                                        <p:strVal val="visible"/>
                                      </p:to>
                                    </p:set>
                                    <p:anim calcmode="lin" valueType="num">
                                      <p:cBhvr additive="base">
                                        <p:cTn id="258" dur="500" fill="hold"/>
                                        <p:tgtEl>
                                          <p:spTgt spid="49"/>
                                        </p:tgtEl>
                                        <p:attrNameLst>
                                          <p:attrName>ppt_x</p:attrName>
                                        </p:attrNameLst>
                                      </p:cBhvr>
                                      <p:tavLst>
                                        <p:tav tm="0">
                                          <p:val>
                                            <p:strVal val="0-#ppt_w/2"/>
                                          </p:val>
                                        </p:tav>
                                        <p:tav tm="100000">
                                          <p:val>
                                            <p:strVal val="#ppt_x"/>
                                          </p:val>
                                        </p:tav>
                                      </p:tavLst>
                                    </p:anim>
                                    <p:anim calcmode="lin" valueType="num">
                                      <p:cBhvr additive="base">
                                        <p:cTn id="259" dur="5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260" fill="hold">
                      <p:stCondLst>
                        <p:cond delay="indefinite"/>
                      </p:stCondLst>
                      <p:childTnLst>
                        <p:par>
                          <p:cTn id="261" fill="hold">
                            <p:stCondLst>
                              <p:cond delay="0"/>
                            </p:stCondLst>
                            <p:childTnLst>
                              <p:par>
                                <p:cTn id="262" presetID="2" presetClass="entr" presetSubtype="8" fill="hold" grpId="0" nodeType="clickEffect">
                                  <p:stCondLst>
                                    <p:cond delay="0"/>
                                  </p:stCondLst>
                                  <p:iterate type="wd">
                                    <p:tmPct val="33000"/>
                                  </p:iterate>
                                  <p:childTnLst>
                                    <p:set>
                                      <p:cBhvr>
                                        <p:cTn id="263" dur="1" fill="hold">
                                          <p:stCondLst>
                                            <p:cond delay="0"/>
                                          </p:stCondLst>
                                        </p:cTn>
                                        <p:tgtEl>
                                          <p:spTgt spid="50"/>
                                        </p:tgtEl>
                                        <p:attrNameLst>
                                          <p:attrName>style.visibility</p:attrName>
                                        </p:attrNameLst>
                                      </p:cBhvr>
                                      <p:to>
                                        <p:strVal val="visible"/>
                                      </p:to>
                                    </p:set>
                                    <p:anim calcmode="lin" valueType="num">
                                      <p:cBhvr additive="base">
                                        <p:cTn id="264" dur="500" fill="hold"/>
                                        <p:tgtEl>
                                          <p:spTgt spid="50"/>
                                        </p:tgtEl>
                                        <p:attrNameLst>
                                          <p:attrName>ppt_x</p:attrName>
                                        </p:attrNameLst>
                                      </p:cBhvr>
                                      <p:tavLst>
                                        <p:tav tm="0">
                                          <p:val>
                                            <p:strVal val="0-#ppt_w/2"/>
                                          </p:val>
                                        </p:tav>
                                        <p:tav tm="100000">
                                          <p:val>
                                            <p:strVal val="#ppt_x"/>
                                          </p:val>
                                        </p:tav>
                                      </p:tavLst>
                                    </p:anim>
                                    <p:anim calcmode="lin" valueType="num">
                                      <p:cBhvr additive="base">
                                        <p:cTn id="265"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266" fill="hold">
                      <p:stCondLst>
                        <p:cond delay="indefinite"/>
                      </p:stCondLst>
                      <p:childTnLst>
                        <p:par>
                          <p:cTn id="267" fill="hold">
                            <p:stCondLst>
                              <p:cond delay="0"/>
                            </p:stCondLst>
                            <p:childTnLst>
                              <p:par>
                                <p:cTn id="268" presetID="2" presetClass="entr" presetSubtype="8" fill="hold" grpId="0" nodeType="clickEffect">
                                  <p:stCondLst>
                                    <p:cond delay="0"/>
                                  </p:stCondLst>
                                  <p:iterate type="wd">
                                    <p:tmPct val="33000"/>
                                  </p:iterate>
                                  <p:childTnLst>
                                    <p:set>
                                      <p:cBhvr>
                                        <p:cTn id="269" dur="1" fill="hold">
                                          <p:stCondLst>
                                            <p:cond delay="0"/>
                                          </p:stCondLst>
                                        </p:cTn>
                                        <p:tgtEl>
                                          <p:spTgt spid="51"/>
                                        </p:tgtEl>
                                        <p:attrNameLst>
                                          <p:attrName>style.visibility</p:attrName>
                                        </p:attrNameLst>
                                      </p:cBhvr>
                                      <p:to>
                                        <p:strVal val="visible"/>
                                      </p:to>
                                    </p:set>
                                    <p:anim calcmode="lin" valueType="num">
                                      <p:cBhvr additive="base">
                                        <p:cTn id="270" dur="500" fill="hold"/>
                                        <p:tgtEl>
                                          <p:spTgt spid="51"/>
                                        </p:tgtEl>
                                        <p:attrNameLst>
                                          <p:attrName>ppt_x</p:attrName>
                                        </p:attrNameLst>
                                      </p:cBhvr>
                                      <p:tavLst>
                                        <p:tav tm="0">
                                          <p:val>
                                            <p:strVal val="0-#ppt_w/2"/>
                                          </p:val>
                                        </p:tav>
                                        <p:tav tm="100000">
                                          <p:val>
                                            <p:strVal val="#ppt_x"/>
                                          </p:val>
                                        </p:tav>
                                      </p:tavLst>
                                    </p:anim>
                                    <p:anim calcmode="lin" valueType="num">
                                      <p:cBhvr additive="base">
                                        <p:cTn id="271"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272" fill="hold">
                      <p:stCondLst>
                        <p:cond delay="indefinite"/>
                      </p:stCondLst>
                      <p:childTnLst>
                        <p:par>
                          <p:cTn id="273" fill="hold">
                            <p:stCondLst>
                              <p:cond delay="0"/>
                            </p:stCondLst>
                            <p:childTnLst>
                              <p:par>
                                <p:cTn id="274" presetID="2" presetClass="entr" presetSubtype="8" fill="hold" grpId="0" nodeType="clickEffect">
                                  <p:stCondLst>
                                    <p:cond delay="0"/>
                                  </p:stCondLst>
                                  <p:iterate type="wd">
                                    <p:tmPct val="33000"/>
                                  </p:iterate>
                                  <p:childTnLst>
                                    <p:set>
                                      <p:cBhvr>
                                        <p:cTn id="275" dur="1" fill="hold">
                                          <p:stCondLst>
                                            <p:cond delay="0"/>
                                          </p:stCondLst>
                                        </p:cTn>
                                        <p:tgtEl>
                                          <p:spTgt spid="53"/>
                                        </p:tgtEl>
                                        <p:attrNameLst>
                                          <p:attrName>style.visibility</p:attrName>
                                        </p:attrNameLst>
                                      </p:cBhvr>
                                      <p:to>
                                        <p:strVal val="visible"/>
                                      </p:to>
                                    </p:set>
                                    <p:anim calcmode="lin" valueType="num">
                                      <p:cBhvr additive="base">
                                        <p:cTn id="276" dur="500" fill="hold"/>
                                        <p:tgtEl>
                                          <p:spTgt spid="53"/>
                                        </p:tgtEl>
                                        <p:attrNameLst>
                                          <p:attrName>ppt_x</p:attrName>
                                        </p:attrNameLst>
                                      </p:cBhvr>
                                      <p:tavLst>
                                        <p:tav tm="0">
                                          <p:val>
                                            <p:strVal val="0-#ppt_w/2"/>
                                          </p:val>
                                        </p:tav>
                                        <p:tav tm="100000">
                                          <p:val>
                                            <p:strVal val="#ppt_x"/>
                                          </p:val>
                                        </p:tav>
                                      </p:tavLst>
                                    </p:anim>
                                    <p:anim calcmode="lin" valueType="num">
                                      <p:cBhvr additive="base">
                                        <p:cTn id="277" dur="500" fill="hold"/>
                                        <p:tgtEl>
                                          <p:spTgt spid="53"/>
                                        </p:tgtEl>
                                        <p:attrNameLst>
                                          <p:attrName>ppt_y</p:attrName>
                                        </p:attrNameLst>
                                      </p:cBhvr>
                                      <p:tavLst>
                                        <p:tav tm="0">
                                          <p:val>
                                            <p:strVal val="#ppt_y"/>
                                          </p:val>
                                        </p:tav>
                                        <p:tav tm="100000">
                                          <p:val>
                                            <p:strVal val="#ppt_y"/>
                                          </p:val>
                                        </p:tav>
                                      </p:tavLst>
                                    </p:anim>
                                  </p:childTnLst>
                                </p:cTn>
                              </p:par>
                            </p:childTnLst>
                          </p:cTn>
                        </p:par>
                      </p:childTnLst>
                    </p:cTn>
                  </p:par>
                  <p:par>
                    <p:cTn id="278" fill="hold">
                      <p:stCondLst>
                        <p:cond delay="indefinite"/>
                      </p:stCondLst>
                      <p:childTnLst>
                        <p:par>
                          <p:cTn id="279" fill="hold">
                            <p:stCondLst>
                              <p:cond delay="0"/>
                            </p:stCondLst>
                            <p:childTnLst>
                              <p:par>
                                <p:cTn id="280" presetID="2" presetClass="entr" presetSubtype="8" fill="hold" nodeType="clickEffect">
                                  <p:stCondLst>
                                    <p:cond delay="0"/>
                                  </p:stCondLst>
                                  <p:childTnLst>
                                    <p:set>
                                      <p:cBhvr>
                                        <p:cTn id="281" dur="1" fill="hold">
                                          <p:stCondLst>
                                            <p:cond delay="0"/>
                                          </p:stCondLst>
                                        </p:cTn>
                                        <p:tgtEl>
                                          <p:spTgt spid="35843"/>
                                        </p:tgtEl>
                                        <p:attrNameLst>
                                          <p:attrName>style.visibility</p:attrName>
                                        </p:attrNameLst>
                                      </p:cBhvr>
                                      <p:to>
                                        <p:strVal val="visible"/>
                                      </p:to>
                                    </p:set>
                                    <p:anim calcmode="lin" valueType="num">
                                      <p:cBhvr additive="base">
                                        <p:cTn id="282" dur="500" fill="hold"/>
                                        <p:tgtEl>
                                          <p:spTgt spid="35843"/>
                                        </p:tgtEl>
                                        <p:attrNameLst>
                                          <p:attrName>ppt_x</p:attrName>
                                        </p:attrNameLst>
                                      </p:cBhvr>
                                      <p:tavLst>
                                        <p:tav tm="0">
                                          <p:val>
                                            <p:strVal val="0-#ppt_w/2"/>
                                          </p:val>
                                        </p:tav>
                                        <p:tav tm="100000">
                                          <p:val>
                                            <p:strVal val="#ppt_x"/>
                                          </p:val>
                                        </p:tav>
                                      </p:tavLst>
                                    </p:anim>
                                    <p:anim calcmode="lin" valueType="num">
                                      <p:cBhvr additive="base">
                                        <p:cTn id="283" dur="500" fill="hold"/>
                                        <p:tgtEl>
                                          <p:spTgt spid="35843"/>
                                        </p:tgtEl>
                                        <p:attrNameLst>
                                          <p:attrName>ppt_y</p:attrName>
                                        </p:attrNameLst>
                                      </p:cBhvr>
                                      <p:tavLst>
                                        <p:tav tm="0">
                                          <p:val>
                                            <p:strVal val="#ppt_y"/>
                                          </p:val>
                                        </p:tav>
                                        <p:tav tm="100000">
                                          <p:val>
                                            <p:strVal val="#ppt_y"/>
                                          </p:val>
                                        </p:tav>
                                      </p:tavLst>
                                    </p:anim>
                                  </p:childTnLst>
                                </p:cTn>
                              </p:par>
                            </p:childTnLst>
                          </p:cTn>
                        </p:par>
                      </p:childTnLst>
                    </p:cTn>
                  </p:par>
                  <p:par>
                    <p:cTn id="284" fill="hold">
                      <p:stCondLst>
                        <p:cond delay="indefinite"/>
                      </p:stCondLst>
                      <p:childTnLst>
                        <p:par>
                          <p:cTn id="285" fill="hold">
                            <p:stCondLst>
                              <p:cond delay="0"/>
                            </p:stCondLst>
                            <p:childTnLst>
                              <p:par>
                                <p:cTn id="286" presetID="2" presetClass="entr" presetSubtype="8" fill="hold" grpId="0" nodeType="clickEffect">
                                  <p:stCondLst>
                                    <p:cond delay="0"/>
                                  </p:stCondLst>
                                  <p:iterate type="wd">
                                    <p:tmPct val="33000"/>
                                  </p:iterate>
                                  <p:childTnLst>
                                    <p:set>
                                      <p:cBhvr>
                                        <p:cTn id="287" dur="1" fill="hold">
                                          <p:stCondLst>
                                            <p:cond delay="0"/>
                                          </p:stCondLst>
                                        </p:cTn>
                                        <p:tgtEl>
                                          <p:spTgt spid="54"/>
                                        </p:tgtEl>
                                        <p:attrNameLst>
                                          <p:attrName>style.visibility</p:attrName>
                                        </p:attrNameLst>
                                      </p:cBhvr>
                                      <p:to>
                                        <p:strVal val="visible"/>
                                      </p:to>
                                    </p:set>
                                    <p:anim calcmode="lin" valueType="num">
                                      <p:cBhvr additive="base">
                                        <p:cTn id="288" dur="500" fill="hold"/>
                                        <p:tgtEl>
                                          <p:spTgt spid="54"/>
                                        </p:tgtEl>
                                        <p:attrNameLst>
                                          <p:attrName>ppt_x</p:attrName>
                                        </p:attrNameLst>
                                      </p:cBhvr>
                                      <p:tavLst>
                                        <p:tav tm="0">
                                          <p:val>
                                            <p:strVal val="0-#ppt_w/2"/>
                                          </p:val>
                                        </p:tav>
                                        <p:tav tm="100000">
                                          <p:val>
                                            <p:strVal val="#ppt_x"/>
                                          </p:val>
                                        </p:tav>
                                      </p:tavLst>
                                    </p:anim>
                                    <p:anim calcmode="lin" valueType="num">
                                      <p:cBhvr additive="base">
                                        <p:cTn id="289" dur="500" fill="hold"/>
                                        <p:tgtEl>
                                          <p:spTgt spid="54"/>
                                        </p:tgtEl>
                                        <p:attrNameLst>
                                          <p:attrName>ppt_y</p:attrName>
                                        </p:attrNameLst>
                                      </p:cBhvr>
                                      <p:tavLst>
                                        <p:tav tm="0">
                                          <p:val>
                                            <p:strVal val="#ppt_y"/>
                                          </p:val>
                                        </p:tav>
                                        <p:tav tm="100000">
                                          <p:val>
                                            <p:strVal val="#ppt_y"/>
                                          </p:val>
                                        </p:tav>
                                      </p:tavLst>
                                    </p:anim>
                                  </p:childTnLst>
                                </p:cTn>
                              </p:par>
                            </p:childTnLst>
                          </p:cTn>
                        </p:par>
                      </p:childTnLst>
                    </p:cTn>
                  </p:par>
                  <p:par>
                    <p:cTn id="290" fill="hold">
                      <p:stCondLst>
                        <p:cond delay="indefinite"/>
                      </p:stCondLst>
                      <p:childTnLst>
                        <p:par>
                          <p:cTn id="291" fill="hold">
                            <p:stCondLst>
                              <p:cond delay="0"/>
                            </p:stCondLst>
                            <p:childTnLst>
                              <p:par>
                                <p:cTn id="292" presetID="2" presetClass="entr" presetSubtype="8" fill="hold" nodeType="clickEffect">
                                  <p:stCondLst>
                                    <p:cond delay="0"/>
                                  </p:stCondLst>
                                  <p:childTnLst>
                                    <p:set>
                                      <p:cBhvr>
                                        <p:cTn id="293" dur="1" fill="hold">
                                          <p:stCondLst>
                                            <p:cond delay="0"/>
                                          </p:stCondLst>
                                        </p:cTn>
                                        <p:tgtEl>
                                          <p:spTgt spid="35844"/>
                                        </p:tgtEl>
                                        <p:attrNameLst>
                                          <p:attrName>style.visibility</p:attrName>
                                        </p:attrNameLst>
                                      </p:cBhvr>
                                      <p:to>
                                        <p:strVal val="visible"/>
                                      </p:to>
                                    </p:set>
                                    <p:anim calcmode="lin" valueType="num">
                                      <p:cBhvr additive="base">
                                        <p:cTn id="294" dur="500" fill="hold"/>
                                        <p:tgtEl>
                                          <p:spTgt spid="35844"/>
                                        </p:tgtEl>
                                        <p:attrNameLst>
                                          <p:attrName>ppt_x</p:attrName>
                                        </p:attrNameLst>
                                      </p:cBhvr>
                                      <p:tavLst>
                                        <p:tav tm="0">
                                          <p:val>
                                            <p:strVal val="0-#ppt_w/2"/>
                                          </p:val>
                                        </p:tav>
                                        <p:tav tm="100000">
                                          <p:val>
                                            <p:strVal val="#ppt_x"/>
                                          </p:val>
                                        </p:tav>
                                      </p:tavLst>
                                    </p:anim>
                                    <p:anim calcmode="lin" valueType="num">
                                      <p:cBhvr additive="base">
                                        <p:cTn id="295" dur="500" fill="hold"/>
                                        <p:tgtEl>
                                          <p:spTgt spid="35844"/>
                                        </p:tgtEl>
                                        <p:attrNameLst>
                                          <p:attrName>ppt_y</p:attrName>
                                        </p:attrNameLst>
                                      </p:cBhvr>
                                      <p:tavLst>
                                        <p:tav tm="0">
                                          <p:val>
                                            <p:strVal val="#ppt_y"/>
                                          </p:val>
                                        </p:tav>
                                        <p:tav tm="100000">
                                          <p:val>
                                            <p:strVal val="#ppt_y"/>
                                          </p:val>
                                        </p:tav>
                                      </p:tavLst>
                                    </p:anim>
                                  </p:childTnLst>
                                </p:cTn>
                              </p:par>
                            </p:childTnLst>
                          </p:cTn>
                        </p:par>
                      </p:childTnLst>
                    </p:cTn>
                  </p:par>
                  <p:par>
                    <p:cTn id="296" fill="hold">
                      <p:stCondLst>
                        <p:cond delay="indefinite"/>
                      </p:stCondLst>
                      <p:childTnLst>
                        <p:par>
                          <p:cTn id="297" fill="hold">
                            <p:stCondLst>
                              <p:cond delay="0"/>
                            </p:stCondLst>
                            <p:childTnLst>
                              <p:par>
                                <p:cTn id="298" presetID="2" presetClass="entr" presetSubtype="8" fill="hold" nodeType="clickEffect">
                                  <p:stCondLst>
                                    <p:cond delay="0"/>
                                  </p:stCondLst>
                                  <p:childTnLst>
                                    <p:set>
                                      <p:cBhvr>
                                        <p:cTn id="299" dur="1" fill="hold">
                                          <p:stCondLst>
                                            <p:cond delay="0"/>
                                          </p:stCondLst>
                                        </p:cTn>
                                        <p:tgtEl>
                                          <p:spTgt spid="8"/>
                                        </p:tgtEl>
                                        <p:attrNameLst>
                                          <p:attrName>style.visibility</p:attrName>
                                        </p:attrNameLst>
                                      </p:cBhvr>
                                      <p:to>
                                        <p:strVal val="visible"/>
                                      </p:to>
                                    </p:set>
                                    <p:anim calcmode="lin" valueType="num">
                                      <p:cBhvr additive="base">
                                        <p:cTn id="300" dur="500" fill="hold"/>
                                        <p:tgtEl>
                                          <p:spTgt spid="8"/>
                                        </p:tgtEl>
                                        <p:attrNameLst>
                                          <p:attrName>ppt_x</p:attrName>
                                        </p:attrNameLst>
                                      </p:cBhvr>
                                      <p:tavLst>
                                        <p:tav tm="0">
                                          <p:val>
                                            <p:strVal val="0-#ppt_w/2"/>
                                          </p:val>
                                        </p:tav>
                                        <p:tav tm="100000">
                                          <p:val>
                                            <p:strVal val="#ppt_x"/>
                                          </p:val>
                                        </p:tav>
                                      </p:tavLst>
                                    </p:anim>
                                    <p:anim calcmode="lin" valueType="num">
                                      <p:cBhvr additive="base">
                                        <p:cTn id="301"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02" fill="hold">
                      <p:stCondLst>
                        <p:cond delay="indefinite"/>
                      </p:stCondLst>
                      <p:childTnLst>
                        <p:par>
                          <p:cTn id="303" fill="hold">
                            <p:stCondLst>
                              <p:cond delay="0"/>
                            </p:stCondLst>
                            <p:childTnLst>
                              <p:par>
                                <p:cTn id="304" presetID="2" presetClass="entr" presetSubtype="8" fill="hold" nodeType="clickEffect">
                                  <p:stCondLst>
                                    <p:cond delay="0"/>
                                  </p:stCondLst>
                                  <p:childTnLst>
                                    <p:set>
                                      <p:cBhvr>
                                        <p:cTn id="305" dur="1" fill="hold">
                                          <p:stCondLst>
                                            <p:cond delay="0"/>
                                          </p:stCondLst>
                                        </p:cTn>
                                        <p:tgtEl>
                                          <p:spTgt spid="35848"/>
                                        </p:tgtEl>
                                        <p:attrNameLst>
                                          <p:attrName>style.visibility</p:attrName>
                                        </p:attrNameLst>
                                      </p:cBhvr>
                                      <p:to>
                                        <p:strVal val="visible"/>
                                      </p:to>
                                    </p:set>
                                    <p:anim calcmode="lin" valueType="num">
                                      <p:cBhvr additive="base">
                                        <p:cTn id="306" dur="500" fill="hold"/>
                                        <p:tgtEl>
                                          <p:spTgt spid="35848"/>
                                        </p:tgtEl>
                                        <p:attrNameLst>
                                          <p:attrName>ppt_x</p:attrName>
                                        </p:attrNameLst>
                                      </p:cBhvr>
                                      <p:tavLst>
                                        <p:tav tm="0">
                                          <p:val>
                                            <p:strVal val="0-#ppt_w/2"/>
                                          </p:val>
                                        </p:tav>
                                        <p:tav tm="100000">
                                          <p:val>
                                            <p:strVal val="#ppt_x"/>
                                          </p:val>
                                        </p:tav>
                                      </p:tavLst>
                                    </p:anim>
                                    <p:anim calcmode="lin" valueType="num">
                                      <p:cBhvr additive="base">
                                        <p:cTn id="307" dur="500" fill="hold"/>
                                        <p:tgtEl>
                                          <p:spTgt spid="35848"/>
                                        </p:tgtEl>
                                        <p:attrNameLst>
                                          <p:attrName>ppt_y</p:attrName>
                                        </p:attrNameLst>
                                      </p:cBhvr>
                                      <p:tavLst>
                                        <p:tav tm="0">
                                          <p:val>
                                            <p:strVal val="#ppt_y"/>
                                          </p:val>
                                        </p:tav>
                                        <p:tav tm="100000">
                                          <p:val>
                                            <p:strVal val="#ppt_y"/>
                                          </p:val>
                                        </p:tav>
                                      </p:tavLst>
                                    </p:anim>
                                  </p:childTnLst>
                                </p:cTn>
                              </p:par>
                            </p:childTnLst>
                          </p:cTn>
                        </p:par>
                      </p:childTnLst>
                    </p:cTn>
                  </p:par>
                  <p:par>
                    <p:cTn id="308" fill="hold">
                      <p:stCondLst>
                        <p:cond delay="indefinite"/>
                      </p:stCondLst>
                      <p:childTnLst>
                        <p:par>
                          <p:cTn id="309" fill="hold">
                            <p:stCondLst>
                              <p:cond delay="0"/>
                            </p:stCondLst>
                            <p:childTnLst>
                              <p:par>
                                <p:cTn id="310" presetID="2" presetClass="entr" presetSubtype="8" fill="hold" nodeType="clickEffect">
                                  <p:stCondLst>
                                    <p:cond delay="0"/>
                                  </p:stCondLst>
                                  <p:childTnLst>
                                    <p:set>
                                      <p:cBhvr>
                                        <p:cTn id="311" dur="1" fill="hold">
                                          <p:stCondLst>
                                            <p:cond delay="0"/>
                                          </p:stCondLst>
                                        </p:cTn>
                                        <p:tgtEl>
                                          <p:spTgt spid="35849"/>
                                        </p:tgtEl>
                                        <p:attrNameLst>
                                          <p:attrName>style.visibility</p:attrName>
                                        </p:attrNameLst>
                                      </p:cBhvr>
                                      <p:to>
                                        <p:strVal val="visible"/>
                                      </p:to>
                                    </p:set>
                                    <p:anim calcmode="lin" valueType="num">
                                      <p:cBhvr additive="base">
                                        <p:cTn id="312" dur="500" fill="hold"/>
                                        <p:tgtEl>
                                          <p:spTgt spid="35849"/>
                                        </p:tgtEl>
                                        <p:attrNameLst>
                                          <p:attrName>ppt_x</p:attrName>
                                        </p:attrNameLst>
                                      </p:cBhvr>
                                      <p:tavLst>
                                        <p:tav tm="0">
                                          <p:val>
                                            <p:strVal val="0-#ppt_w/2"/>
                                          </p:val>
                                        </p:tav>
                                        <p:tav tm="100000">
                                          <p:val>
                                            <p:strVal val="#ppt_x"/>
                                          </p:val>
                                        </p:tav>
                                      </p:tavLst>
                                    </p:anim>
                                    <p:anim calcmode="lin" valueType="num">
                                      <p:cBhvr additive="base">
                                        <p:cTn id="313" dur="500" fill="hold"/>
                                        <p:tgtEl>
                                          <p:spTgt spid="35849"/>
                                        </p:tgtEl>
                                        <p:attrNameLst>
                                          <p:attrName>ppt_y</p:attrName>
                                        </p:attrNameLst>
                                      </p:cBhvr>
                                      <p:tavLst>
                                        <p:tav tm="0">
                                          <p:val>
                                            <p:strVal val="#ppt_y"/>
                                          </p:val>
                                        </p:tav>
                                        <p:tav tm="100000">
                                          <p:val>
                                            <p:strVal val="#ppt_y"/>
                                          </p:val>
                                        </p:tav>
                                      </p:tavLst>
                                    </p:anim>
                                  </p:childTnLst>
                                </p:cTn>
                              </p:par>
                            </p:childTnLst>
                          </p:cTn>
                        </p:par>
                      </p:childTnLst>
                    </p:cTn>
                  </p:par>
                  <p:par>
                    <p:cTn id="314" fill="hold">
                      <p:stCondLst>
                        <p:cond delay="indefinite"/>
                      </p:stCondLst>
                      <p:childTnLst>
                        <p:par>
                          <p:cTn id="315" fill="hold">
                            <p:stCondLst>
                              <p:cond delay="0"/>
                            </p:stCondLst>
                            <p:childTnLst>
                              <p:par>
                                <p:cTn id="316" presetID="2" presetClass="entr" presetSubtype="8" fill="hold" nodeType="clickEffect">
                                  <p:stCondLst>
                                    <p:cond delay="0"/>
                                  </p:stCondLst>
                                  <p:childTnLst>
                                    <p:set>
                                      <p:cBhvr>
                                        <p:cTn id="317" dur="1" fill="hold">
                                          <p:stCondLst>
                                            <p:cond delay="0"/>
                                          </p:stCondLst>
                                        </p:cTn>
                                        <p:tgtEl>
                                          <p:spTgt spid="35846"/>
                                        </p:tgtEl>
                                        <p:attrNameLst>
                                          <p:attrName>style.visibility</p:attrName>
                                        </p:attrNameLst>
                                      </p:cBhvr>
                                      <p:to>
                                        <p:strVal val="visible"/>
                                      </p:to>
                                    </p:set>
                                    <p:anim calcmode="lin" valueType="num">
                                      <p:cBhvr additive="base">
                                        <p:cTn id="318" dur="500" fill="hold"/>
                                        <p:tgtEl>
                                          <p:spTgt spid="35846"/>
                                        </p:tgtEl>
                                        <p:attrNameLst>
                                          <p:attrName>ppt_x</p:attrName>
                                        </p:attrNameLst>
                                      </p:cBhvr>
                                      <p:tavLst>
                                        <p:tav tm="0">
                                          <p:val>
                                            <p:strVal val="0-#ppt_w/2"/>
                                          </p:val>
                                        </p:tav>
                                        <p:tav tm="100000">
                                          <p:val>
                                            <p:strVal val="#ppt_x"/>
                                          </p:val>
                                        </p:tav>
                                      </p:tavLst>
                                    </p:anim>
                                    <p:anim calcmode="lin" valueType="num">
                                      <p:cBhvr additive="base">
                                        <p:cTn id="319" dur="500" fill="hold"/>
                                        <p:tgtEl>
                                          <p:spTgt spid="35846"/>
                                        </p:tgtEl>
                                        <p:attrNameLst>
                                          <p:attrName>ppt_y</p:attrName>
                                        </p:attrNameLst>
                                      </p:cBhvr>
                                      <p:tavLst>
                                        <p:tav tm="0">
                                          <p:val>
                                            <p:strVal val="#ppt_y"/>
                                          </p:val>
                                        </p:tav>
                                        <p:tav tm="100000">
                                          <p:val>
                                            <p:strVal val="#ppt_y"/>
                                          </p:val>
                                        </p:tav>
                                      </p:tavLst>
                                    </p:anim>
                                  </p:childTnLst>
                                </p:cTn>
                              </p:par>
                            </p:childTnLst>
                          </p:cTn>
                        </p:par>
                      </p:childTnLst>
                    </p:cTn>
                  </p:par>
                  <p:par>
                    <p:cTn id="320" fill="hold">
                      <p:stCondLst>
                        <p:cond delay="indefinite"/>
                      </p:stCondLst>
                      <p:childTnLst>
                        <p:par>
                          <p:cTn id="321" fill="hold">
                            <p:stCondLst>
                              <p:cond delay="0"/>
                            </p:stCondLst>
                            <p:childTnLst>
                              <p:par>
                                <p:cTn id="322" presetID="2" presetClass="entr" presetSubtype="8" fill="hold" nodeType="clickEffect">
                                  <p:stCondLst>
                                    <p:cond delay="0"/>
                                  </p:stCondLst>
                                  <p:childTnLst>
                                    <p:set>
                                      <p:cBhvr>
                                        <p:cTn id="323" dur="1" fill="hold">
                                          <p:stCondLst>
                                            <p:cond delay="0"/>
                                          </p:stCondLst>
                                        </p:cTn>
                                        <p:tgtEl>
                                          <p:spTgt spid="35850"/>
                                        </p:tgtEl>
                                        <p:attrNameLst>
                                          <p:attrName>style.visibility</p:attrName>
                                        </p:attrNameLst>
                                      </p:cBhvr>
                                      <p:to>
                                        <p:strVal val="visible"/>
                                      </p:to>
                                    </p:set>
                                    <p:anim calcmode="lin" valueType="num">
                                      <p:cBhvr additive="base">
                                        <p:cTn id="324" dur="500" fill="hold"/>
                                        <p:tgtEl>
                                          <p:spTgt spid="35850"/>
                                        </p:tgtEl>
                                        <p:attrNameLst>
                                          <p:attrName>ppt_x</p:attrName>
                                        </p:attrNameLst>
                                      </p:cBhvr>
                                      <p:tavLst>
                                        <p:tav tm="0">
                                          <p:val>
                                            <p:strVal val="0-#ppt_w/2"/>
                                          </p:val>
                                        </p:tav>
                                        <p:tav tm="100000">
                                          <p:val>
                                            <p:strVal val="#ppt_x"/>
                                          </p:val>
                                        </p:tav>
                                      </p:tavLst>
                                    </p:anim>
                                    <p:anim calcmode="lin" valueType="num">
                                      <p:cBhvr additive="base">
                                        <p:cTn id="325" dur="500" fill="hold"/>
                                        <p:tgtEl>
                                          <p:spTgt spid="35850"/>
                                        </p:tgtEl>
                                        <p:attrNameLst>
                                          <p:attrName>ppt_y</p:attrName>
                                        </p:attrNameLst>
                                      </p:cBhvr>
                                      <p:tavLst>
                                        <p:tav tm="0">
                                          <p:val>
                                            <p:strVal val="#ppt_y"/>
                                          </p:val>
                                        </p:tav>
                                        <p:tav tm="100000">
                                          <p:val>
                                            <p:strVal val="#ppt_y"/>
                                          </p:val>
                                        </p:tav>
                                      </p:tavLst>
                                    </p:anim>
                                  </p:childTnLst>
                                </p:cTn>
                              </p:par>
                            </p:childTnLst>
                          </p:cTn>
                        </p:par>
                      </p:childTnLst>
                    </p:cTn>
                  </p:par>
                  <p:par>
                    <p:cTn id="326" fill="hold">
                      <p:stCondLst>
                        <p:cond delay="indefinite"/>
                      </p:stCondLst>
                      <p:childTnLst>
                        <p:par>
                          <p:cTn id="327" fill="hold">
                            <p:stCondLst>
                              <p:cond delay="0"/>
                            </p:stCondLst>
                            <p:childTnLst>
                              <p:par>
                                <p:cTn id="328" presetID="2" presetClass="entr" presetSubtype="8" fill="hold" nodeType="clickEffect">
                                  <p:stCondLst>
                                    <p:cond delay="0"/>
                                  </p:stCondLst>
                                  <p:childTnLst>
                                    <p:set>
                                      <p:cBhvr>
                                        <p:cTn id="329" dur="1" fill="hold">
                                          <p:stCondLst>
                                            <p:cond delay="0"/>
                                          </p:stCondLst>
                                        </p:cTn>
                                        <p:tgtEl>
                                          <p:spTgt spid="35851"/>
                                        </p:tgtEl>
                                        <p:attrNameLst>
                                          <p:attrName>style.visibility</p:attrName>
                                        </p:attrNameLst>
                                      </p:cBhvr>
                                      <p:to>
                                        <p:strVal val="visible"/>
                                      </p:to>
                                    </p:set>
                                    <p:anim calcmode="lin" valueType="num">
                                      <p:cBhvr additive="base">
                                        <p:cTn id="330" dur="500" fill="hold"/>
                                        <p:tgtEl>
                                          <p:spTgt spid="35851"/>
                                        </p:tgtEl>
                                        <p:attrNameLst>
                                          <p:attrName>ppt_x</p:attrName>
                                        </p:attrNameLst>
                                      </p:cBhvr>
                                      <p:tavLst>
                                        <p:tav tm="0">
                                          <p:val>
                                            <p:strVal val="0-#ppt_w/2"/>
                                          </p:val>
                                        </p:tav>
                                        <p:tav tm="100000">
                                          <p:val>
                                            <p:strVal val="#ppt_x"/>
                                          </p:val>
                                        </p:tav>
                                      </p:tavLst>
                                    </p:anim>
                                    <p:anim calcmode="lin" valueType="num">
                                      <p:cBhvr additive="base">
                                        <p:cTn id="331" dur="500" fill="hold"/>
                                        <p:tgtEl>
                                          <p:spTgt spid="35851"/>
                                        </p:tgtEl>
                                        <p:attrNameLst>
                                          <p:attrName>ppt_y</p:attrName>
                                        </p:attrNameLst>
                                      </p:cBhvr>
                                      <p:tavLst>
                                        <p:tav tm="0">
                                          <p:val>
                                            <p:strVal val="#ppt_y"/>
                                          </p:val>
                                        </p:tav>
                                        <p:tav tm="100000">
                                          <p:val>
                                            <p:strVal val="#ppt_y"/>
                                          </p:val>
                                        </p:tav>
                                      </p:tavLst>
                                    </p:anim>
                                  </p:childTnLst>
                                </p:cTn>
                              </p:par>
                            </p:childTnLst>
                          </p:cTn>
                        </p:par>
                      </p:childTnLst>
                    </p:cTn>
                  </p:par>
                  <p:par>
                    <p:cTn id="332" fill="hold">
                      <p:stCondLst>
                        <p:cond delay="indefinite"/>
                      </p:stCondLst>
                      <p:childTnLst>
                        <p:par>
                          <p:cTn id="333" fill="hold">
                            <p:stCondLst>
                              <p:cond delay="0"/>
                            </p:stCondLst>
                            <p:childTnLst>
                              <p:par>
                                <p:cTn id="334" presetID="2" presetClass="entr" presetSubtype="2" fill="hold" grpId="0" nodeType="clickEffect">
                                  <p:stCondLst>
                                    <p:cond delay="0"/>
                                  </p:stCondLst>
                                  <p:childTnLst>
                                    <p:set>
                                      <p:cBhvr>
                                        <p:cTn id="335" dur="1" fill="hold">
                                          <p:stCondLst>
                                            <p:cond delay="0"/>
                                          </p:stCondLst>
                                        </p:cTn>
                                        <p:tgtEl>
                                          <p:spTgt spid="55"/>
                                        </p:tgtEl>
                                        <p:attrNameLst>
                                          <p:attrName>style.visibility</p:attrName>
                                        </p:attrNameLst>
                                      </p:cBhvr>
                                      <p:to>
                                        <p:strVal val="visible"/>
                                      </p:to>
                                    </p:set>
                                    <p:anim calcmode="lin" valueType="num">
                                      <p:cBhvr additive="base">
                                        <p:cTn id="336" dur="500" fill="hold"/>
                                        <p:tgtEl>
                                          <p:spTgt spid="55"/>
                                        </p:tgtEl>
                                        <p:attrNameLst>
                                          <p:attrName>ppt_x</p:attrName>
                                        </p:attrNameLst>
                                      </p:cBhvr>
                                      <p:tavLst>
                                        <p:tav tm="0">
                                          <p:val>
                                            <p:strVal val="1+#ppt_w/2"/>
                                          </p:val>
                                        </p:tav>
                                        <p:tav tm="100000">
                                          <p:val>
                                            <p:strVal val="#ppt_x"/>
                                          </p:val>
                                        </p:tav>
                                      </p:tavLst>
                                    </p:anim>
                                    <p:anim calcmode="lin" valueType="num">
                                      <p:cBhvr additive="base">
                                        <p:cTn id="337"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7" grpId="0"/>
      <p:bldP spid="48" grpId="0"/>
      <p:bldP spid="49" grpId="0"/>
      <p:bldP spid="50" grpId="0"/>
      <p:bldP spid="51" grpId="0"/>
      <p:bldP spid="53" grpId="0"/>
      <p:bldP spid="54" grpId="0"/>
      <p:bldP spid="5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1"/>
          <p:cNvSpPr txBox="1">
            <a:spLocks/>
          </p:cNvSpPr>
          <p:nvPr/>
        </p:nvSpPr>
        <p:spPr>
          <a:xfrm>
            <a:off x="4067944" y="188640"/>
            <a:ext cx="4824536" cy="505188"/>
          </a:xfrm>
          <a:prstGeom prst="rect">
            <a:avLst/>
          </a:prstGeom>
          <a:solidFill>
            <a:srgbClr val="FFC000"/>
          </a:solidFill>
        </p:spPr>
        <p:txBody>
          <a:bodyPr vert="horz" lIns="0" rIns="0" bIns="0" anchor="b">
            <a:normAutofit fontScale="85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SA" sz="4000" b="1" dirty="0" smtClean="0">
                <a:solidFill>
                  <a:schemeClr val="tx1"/>
                </a:solidFill>
              </a:rPr>
              <a:t>من الجدول نكتب قيم المجاميع:</a:t>
            </a:r>
            <a:endParaRPr lang="ar-SA" sz="4000" b="1" dirty="0">
              <a:solidFill>
                <a:schemeClr val="tx1"/>
              </a:solidFill>
            </a:endParaRPr>
          </a:p>
        </p:txBody>
      </p:sp>
      <p:graphicFrame>
        <p:nvGraphicFramePr>
          <p:cNvPr id="5" name="كائن 4"/>
          <p:cNvGraphicFramePr>
            <a:graphicFrameLocks noChangeAspect="1"/>
          </p:cNvGraphicFramePr>
          <p:nvPr>
            <p:extLst>
              <p:ext uri="{D42A27DB-BD31-4B8C-83A1-F6EECF244321}">
                <p14:modId xmlns="" xmlns:p14="http://schemas.microsoft.com/office/powerpoint/2010/main" val="3403465593"/>
              </p:ext>
            </p:extLst>
          </p:nvPr>
        </p:nvGraphicFramePr>
        <p:xfrm>
          <a:off x="2915816" y="236844"/>
          <a:ext cx="958850" cy="422275"/>
        </p:xfrm>
        <a:graphic>
          <a:graphicData uri="http://schemas.openxmlformats.org/presentationml/2006/ole">
            <p:oleObj spid="_x0000_s37472" name="Equation" r:id="rId3" imgW="469800" imgH="190440" progId="">
              <p:embed/>
            </p:oleObj>
          </a:graphicData>
        </a:graphic>
      </p:graphicFrame>
      <p:graphicFrame>
        <p:nvGraphicFramePr>
          <p:cNvPr id="6" name="كائن 5"/>
          <p:cNvGraphicFramePr>
            <a:graphicFrameLocks noChangeAspect="1"/>
          </p:cNvGraphicFramePr>
          <p:nvPr>
            <p:extLst>
              <p:ext uri="{D42A27DB-BD31-4B8C-83A1-F6EECF244321}">
                <p14:modId xmlns="" xmlns:p14="http://schemas.microsoft.com/office/powerpoint/2010/main" val="2731062296"/>
              </p:ext>
            </p:extLst>
          </p:nvPr>
        </p:nvGraphicFramePr>
        <p:xfrm>
          <a:off x="1547664" y="-27384"/>
          <a:ext cx="1069975" cy="622300"/>
        </p:xfrm>
        <a:graphic>
          <a:graphicData uri="http://schemas.openxmlformats.org/presentationml/2006/ole">
            <p:oleObj spid="_x0000_s37473" name="Equation" r:id="rId4" imgW="545760" imgH="291960" progId="">
              <p:embed/>
            </p:oleObj>
          </a:graphicData>
        </a:graphic>
      </p:graphicFrame>
      <p:graphicFrame>
        <p:nvGraphicFramePr>
          <p:cNvPr id="7" name="كائن 6"/>
          <p:cNvGraphicFramePr>
            <a:graphicFrameLocks noChangeAspect="1"/>
          </p:cNvGraphicFramePr>
          <p:nvPr>
            <p:extLst>
              <p:ext uri="{D42A27DB-BD31-4B8C-83A1-F6EECF244321}">
                <p14:modId xmlns="" xmlns:p14="http://schemas.microsoft.com/office/powerpoint/2010/main" val="113170851"/>
              </p:ext>
            </p:extLst>
          </p:nvPr>
        </p:nvGraphicFramePr>
        <p:xfrm>
          <a:off x="251520" y="-27384"/>
          <a:ext cx="1073150" cy="639762"/>
        </p:xfrm>
        <a:graphic>
          <a:graphicData uri="http://schemas.openxmlformats.org/presentationml/2006/ole">
            <p:oleObj spid="_x0000_s37474" name="Equation" r:id="rId5" imgW="533160" imgH="291960" progId="">
              <p:embed/>
            </p:oleObj>
          </a:graphicData>
        </a:graphic>
      </p:graphicFrame>
      <p:graphicFrame>
        <p:nvGraphicFramePr>
          <p:cNvPr id="8" name="كائن 7"/>
          <p:cNvGraphicFramePr>
            <a:graphicFrameLocks noChangeAspect="1"/>
          </p:cNvGraphicFramePr>
          <p:nvPr>
            <p:extLst>
              <p:ext uri="{D42A27DB-BD31-4B8C-83A1-F6EECF244321}">
                <p14:modId xmlns="" xmlns:p14="http://schemas.microsoft.com/office/powerpoint/2010/main" val="951473636"/>
              </p:ext>
            </p:extLst>
          </p:nvPr>
        </p:nvGraphicFramePr>
        <p:xfrm>
          <a:off x="5940152" y="836712"/>
          <a:ext cx="1524000" cy="495300"/>
        </p:xfrm>
        <a:graphic>
          <a:graphicData uri="http://schemas.openxmlformats.org/presentationml/2006/ole">
            <p:oleObj spid="_x0000_s37475" name="Equation" r:id="rId6" imgW="939600" imgH="279360" progId="">
              <p:embed/>
            </p:oleObj>
          </a:graphicData>
        </a:graphic>
      </p:graphicFrame>
      <p:graphicFrame>
        <p:nvGraphicFramePr>
          <p:cNvPr id="9" name="كائن 8"/>
          <p:cNvGraphicFramePr>
            <a:graphicFrameLocks noChangeAspect="1"/>
          </p:cNvGraphicFramePr>
          <p:nvPr>
            <p:extLst>
              <p:ext uri="{D42A27DB-BD31-4B8C-83A1-F6EECF244321}">
                <p14:modId xmlns="" xmlns:p14="http://schemas.microsoft.com/office/powerpoint/2010/main" val="3853682249"/>
              </p:ext>
            </p:extLst>
          </p:nvPr>
        </p:nvGraphicFramePr>
        <p:xfrm>
          <a:off x="3227363" y="715486"/>
          <a:ext cx="1681162" cy="530225"/>
        </p:xfrm>
        <a:graphic>
          <a:graphicData uri="http://schemas.openxmlformats.org/presentationml/2006/ole">
            <p:oleObj spid="_x0000_s37476" name="Equation" r:id="rId7" imgW="965160" imgH="279360" progId="">
              <p:embed/>
            </p:oleObj>
          </a:graphicData>
        </a:graphic>
      </p:graphicFrame>
      <p:graphicFrame>
        <p:nvGraphicFramePr>
          <p:cNvPr id="10" name="كائن 9"/>
          <p:cNvGraphicFramePr>
            <a:graphicFrameLocks noChangeAspect="1"/>
          </p:cNvGraphicFramePr>
          <p:nvPr>
            <p:extLst>
              <p:ext uri="{D42A27DB-BD31-4B8C-83A1-F6EECF244321}">
                <p14:modId xmlns="" xmlns:p14="http://schemas.microsoft.com/office/powerpoint/2010/main" val="2567979499"/>
              </p:ext>
            </p:extLst>
          </p:nvPr>
        </p:nvGraphicFramePr>
        <p:xfrm>
          <a:off x="384440" y="701535"/>
          <a:ext cx="2171336" cy="495217"/>
        </p:xfrm>
        <a:graphic>
          <a:graphicData uri="http://schemas.openxmlformats.org/presentationml/2006/ole">
            <p:oleObj spid="_x0000_s37477" name="Equation" r:id="rId8" imgW="1028520" imgH="215640" progId="">
              <p:embed/>
            </p:oleObj>
          </a:graphicData>
        </a:graphic>
      </p:graphicFrame>
      <p:graphicFrame>
        <p:nvGraphicFramePr>
          <p:cNvPr id="11" name="كائن 10"/>
          <p:cNvGraphicFramePr>
            <a:graphicFrameLocks noChangeAspect="1"/>
          </p:cNvGraphicFramePr>
          <p:nvPr>
            <p:extLst>
              <p:ext uri="{D42A27DB-BD31-4B8C-83A1-F6EECF244321}">
                <p14:modId xmlns="" xmlns:p14="http://schemas.microsoft.com/office/powerpoint/2010/main" val="4014416378"/>
              </p:ext>
            </p:extLst>
          </p:nvPr>
        </p:nvGraphicFramePr>
        <p:xfrm>
          <a:off x="8010220" y="2120404"/>
          <a:ext cx="474663" cy="444500"/>
        </p:xfrm>
        <a:graphic>
          <a:graphicData uri="http://schemas.openxmlformats.org/presentationml/2006/ole">
            <p:oleObj spid="_x0000_s37478" name="Equation" r:id="rId9" imgW="177480" imgH="152280" progId="">
              <p:embed/>
            </p:oleObj>
          </a:graphicData>
        </a:graphic>
      </p:graphicFrame>
      <p:graphicFrame>
        <p:nvGraphicFramePr>
          <p:cNvPr id="12" name="كائن 11"/>
          <p:cNvGraphicFramePr>
            <a:graphicFrameLocks noChangeAspect="1"/>
          </p:cNvGraphicFramePr>
          <p:nvPr>
            <p:extLst>
              <p:ext uri="{D42A27DB-BD31-4B8C-83A1-F6EECF244321}">
                <p14:modId xmlns="" xmlns:p14="http://schemas.microsoft.com/office/powerpoint/2010/main" val="1036874305"/>
              </p:ext>
            </p:extLst>
          </p:nvPr>
        </p:nvGraphicFramePr>
        <p:xfrm>
          <a:off x="3131840" y="1268760"/>
          <a:ext cx="3427285" cy="1267927"/>
        </p:xfrm>
        <a:graphic>
          <a:graphicData uri="http://schemas.openxmlformats.org/presentationml/2006/ole">
            <p:oleObj spid="_x0000_s37479" name="Equation" r:id="rId10" imgW="1574640" imgH="533160" progId="">
              <p:embed/>
            </p:oleObj>
          </a:graphicData>
        </a:graphic>
      </p:graphicFrame>
      <p:graphicFrame>
        <p:nvGraphicFramePr>
          <p:cNvPr id="13" name="كائن 12"/>
          <p:cNvGraphicFramePr>
            <a:graphicFrameLocks noChangeAspect="1"/>
          </p:cNvGraphicFramePr>
          <p:nvPr>
            <p:extLst>
              <p:ext uri="{D42A27DB-BD31-4B8C-83A1-F6EECF244321}">
                <p14:modId xmlns="" xmlns:p14="http://schemas.microsoft.com/office/powerpoint/2010/main" val="20363898"/>
              </p:ext>
            </p:extLst>
          </p:nvPr>
        </p:nvGraphicFramePr>
        <p:xfrm>
          <a:off x="7520249" y="2156916"/>
          <a:ext cx="439738" cy="407988"/>
        </p:xfrm>
        <a:graphic>
          <a:graphicData uri="http://schemas.openxmlformats.org/presentationml/2006/ole">
            <p:oleObj spid="_x0000_s37480" name="Equation" r:id="rId11" imgW="164880" imgH="139680" progId="">
              <p:embed/>
            </p:oleObj>
          </a:graphicData>
        </a:graphic>
      </p:graphicFrame>
      <p:cxnSp>
        <p:nvCxnSpPr>
          <p:cNvPr id="14" name="رابط مستقيم 13"/>
          <p:cNvCxnSpPr/>
          <p:nvPr/>
        </p:nvCxnSpPr>
        <p:spPr>
          <a:xfrm flipH="1">
            <a:off x="1835696" y="2492896"/>
            <a:ext cx="55446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 name="كائن 14"/>
          <p:cNvGraphicFramePr>
            <a:graphicFrameLocks noChangeAspect="1"/>
          </p:cNvGraphicFramePr>
          <p:nvPr>
            <p:extLst>
              <p:ext uri="{D42A27DB-BD31-4B8C-83A1-F6EECF244321}">
                <p14:modId xmlns="" xmlns:p14="http://schemas.microsoft.com/office/powerpoint/2010/main" val="2730601099"/>
              </p:ext>
            </p:extLst>
          </p:nvPr>
        </p:nvGraphicFramePr>
        <p:xfrm>
          <a:off x="4470862" y="2564904"/>
          <a:ext cx="3200688" cy="1368152"/>
        </p:xfrm>
        <a:graphic>
          <a:graphicData uri="http://schemas.openxmlformats.org/presentationml/2006/ole">
            <p:oleObj spid="_x0000_s37481" name="Equation" r:id="rId12" imgW="1473120" imgH="596880" progId="">
              <p:embed/>
            </p:oleObj>
          </a:graphicData>
        </a:graphic>
      </p:graphicFrame>
      <p:graphicFrame>
        <p:nvGraphicFramePr>
          <p:cNvPr id="16" name="كائن 15"/>
          <p:cNvGraphicFramePr>
            <a:graphicFrameLocks noChangeAspect="1"/>
          </p:cNvGraphicFramePr>
          <p:nvPr>
            <p:extLst>
              <p:ext uri="{D42A27DB-BD31-4B8C-83A1-F6EECF244321}">
                <p14:modId xmlns="" xmlns:p14="http://schemas.microsoft.com/office/powerpoint/2010/main" val="1790772549"/>
              </p:ext>
            </p:extLst>
          </p:nvPr>
        </p:nvGraphicFramePr>
        <p:xfrm>
          <a:off x="1835696" y="2564904"/>
          <a:ext cx="2708275" cy="1296144"/>
        </p:xfrm>
        <a:graphic>
          <a:graphicData uri="http://schemas.openxmlformats.org/presentationml/2006/ole">
            <p:oleObj spid="_x0000_s37482" name="Equation" r:id="rId13" imgW="1473120" imgH="596880" progId="">
              <p:embed/>
            </p:oleObj>
          </a:graphicData>
        </a:graphic>
      </p:graphicFrame>
      <p:graphicFrame>
        <p:nvGraphicFramePr>
          <p:cNvPr id="17" name="كائن 16"/>
          <p:cNvGraphicFramePr>
            <a:graphicFrameLocks noChangeAspect="1"/>
          </p:cNvGraphicFramePr>
          <p:nvPr>
            <p:extLst>
              <p:ext uri="{D42A27DB-BD31-4B8C-83A1-F6EECF244321}">
                <p14:modId xmlns="" xmlns:p14="http://schemas.microsoft.com/office/powerpoint/2010/main" val="2461152352"/>
              </p:ext>
            </p:extLst>
          </p:nvPr>
        </p:nvGraphicFramePr>
        <p:xfrm>
          <a:off x="8162925" y="4424660"/>
          <a:ext cx="474663" cy="444500"/>
        </p:xfrm>
        <a:graphic>
          <a:graphicData uri="http://schemas.openxmlformats.org/presentationml/2006/ole">
            <p:oleObj spid="_x0000_s37483" name="Equation" r:id="rId14" imgW="177480" imgH="152280" progId="">
              <p:embed/>
            </p:oleObj>
          </a:graphicData>
        </a:graphic>
      </p:graphicFrame>
      <p:graphicFrame>
        <p:nvGraphicFramePr>
          <p:cNvPr id="18" name="كائن 17"/>
          <p:cNvGraphicFramePr>
            <a:graphicFrameLocks noChangeAspect="1"/>
          </p:cNvGraphicFramePr>
          <p:nvPr>
            <p:extLst>
              <p:ext uri="{D42A27DB-BD31-4B8C-83A1-F6EECF244321}">
                <p14:modId xmlns="" xmlns:p14="http://schemas.microsoft.com/office/powerpoint/2010/main" val="2949270146"/>
              </p:ext>
            </p:extLst>
          </p:nvPr>
        </p:nvGraphicFramePr>
        <p:xfrm>
          <a:off x="7672388" y="4461173"/>
          <a:ext cx="439737" cy="407987"/>
        </p:xfrm>
        <a:graphic>
          <a:graphicData uri="http://schemas.openxmlformats.org/presentationml/2006/ole">
            <p:oleObj spid="_x0000_s37484" name="Equation" r:id="rId15" imgW="164880" imgH="139680" progId="">
              <p:embed/>
            </p:oleObj>
          </a:graphicData>
        </a:graphic>
      </p:graphicFrame>
      <p:sp>
        <p:nvSpPr>
          <p:cNvPr id="19" name="عنصر نائب للمحتوى 2"/>
          <p:cNvSpPr txBox="1">
            <a:spLocks/>
          </p:cNvSpPr>
          <p:nvPr/>
        </p:nvSpPr>
        <p:spPr>
          <a:xfrm>
            <a:off x="6750496" y="4149080"/>
            <a:ext cx="782216"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sz="2800" dirty="0" smtClean="0"/>
              <a:t>132</a:t>
            </a:r>
            <a:endParaRPr lang="ar-SA" sz="2800" dirty="0"/>
          </a:p>
        </p:txBody>
      </p:sp>
      <p:graphicFrame>
        <p:nvGraphicFramePr>
          <p:cNvPr id="20" name="كائن 19"/>
          <p:cNvGraphicFramePr>
            <a:graphicFrameLocks noChangeAspect="1"/>
          </p:cNvGraphicFramePr>
          <p:nvPr>
            <p:extLst>
              <p:ext uri="{D42A27DB-BD31-4B8C-83A1-F6EECF244321}">
                <p14:modId xmlns="" xmlns:p14="http://schemas.microsoft.com/office/powerpoint/2010/main" val="2946204343"/>
              </p:ext>
            </p:extLst>
          </p:nvPr>
        </p:nvGraphicFramePr>
        <p:xfrm>
          <a:off x="6364511" y="4391769"/>
          <a:ext cx="439737" cy="333375"/>
        </p:xfrm>
        <a:graphic>
          <a:graphicData uri="http://schemas.openxmlformats.org/presentationml/2006/ole">
            <p:oleObj spid="_x0000_s37485" name="Equation" r:id="rId16" imgW="164880" imgH="114120" progId="">
              <p:embed/>
            </p:oleObj>
          </a:graphicData>
        </a:graphic>
      </p:graphicFrame>
      <p:graphicFrame>
        <p:nvGraphicFramePr>
          <p:cNvPr id="21" name="كائن 20"/>
          <p:cNvGraphicFramePr>
            <a:graphicFrameLocks noChangeAspect="1"/>
          </p:cNvGraphicFramePr>
          <p:nvPr>
            <p:extLst>
              <p:ext uri="{D42A27DB-BD31-4B8C-83A1-F6EECF244321}">
                <p14:modId xmlns="" xmlns:p14="http://schemas.microsoft.com/office/powerpoint/2010/main" val="3225732628"/>
              </p:ext>
            </p:extLst>
          </p:nvPr>
        </p:nvGraphicFramePr>
        <p:xfrm>
          <a:off x="5004048" y="4221163"/>
          <a:ext cx="1270000" cy="422275"/>
        </p:xfrm>
        <a:graphic>
          <a:graphicData uri="http://schemas.openxmlformats.org/presentationml/2006/ole">
            <p:oleObj spid="_x0000_s37486" name="Equation" r:id="rId17" imgW="622080" imgH="190440" progId="">
              <p:embed/>
            </p:oleObj>
          </a:graphicData>
        </a:graphic>
      </p:graphicFrame>
      <p:cxnSp>
        <p:nvCxnSpPr>
          <p:cNvPr id="22" name="رابط مستقيم 21"/>
          <p:cNvCxnSpPr/>
          <p:nvPr/>
        </p:nvCxnSpPr>
        <p:spPr>
          <a:xfrm flipH="1">
            <a:off x="4283968" y="4653136"/>
            <a:ext cx="324874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4" name="كائن 23"/>
          <p:cNvGraphicFramePr>
            <a:graphicFrameLocks noChangeAspect="1"/>
          </p:cNvGraphicFramePr>
          <p:nvPr>
            <p:extLst>
              <p:ext uri="{D42A27DB-BD31-4B8C-83A1-F6EECF244321}">
                <p14:modId xmlns="" xmlns:p14="http://schemas.microsoft.com/office/powerpoint/2010/main" val="360665194"/>
              </p:ext>
            </p:extLst>
          </p:nvPr>
        </p:nvGraphicFramePr>
        <p:xfrm>
          <a:off x="5897314" y="4725144"/>
          <a:ext cx="1771030" cy="602056"/>
        </p:xfrm>
        <a:graphic>
          <a:graphicData uri="http://schemas.openxmlformats.org/presentationml/2006/ole">
            <p:oleObj spid="_x0000_s37487" name="Equation" r:id="rId18" imgW="1104840" imgH="355320" progId="">
              <p:embed/>
            </p:oleObj>
          </a:graphicData>
        </a:graphic>
      </p:graphicFrame>
      <p:graphicFrame>
        <p:nvGraphicFramePr>
          <p:cNvPr id="25" name="كائن 24"/>
          <p:cNvGraphicFramePr>
            <a:graphicFrameLocks noChangeAspect="1"/>
          </p:cNvGraphicFramePr>
          <p:nvPr>
            <p:extLst>
              <p:ext uri="{D42A27DB-BD31-4B8C-83A1-F6EECF244321}">
                <p14:modId xmlns="" xmlns:p14="http://schemas.microsoft.com/office/powerpoint/2010/main" val="3897647355"/>
              </p:ext>
            </p:extLst>
          </p:nvPr>
        </p:nvGraphicFramePr>
        <p:xfrm>
          <a:off x="4242098" y="4725144"/>
          <a:ext cx="1770062" cy="603250"/>
        </p:xfrm>
        <a:graphic>
          <a:graphicData uri="http://schemas.openxmlformats.org/presentationml/2006/ole">
            <p:oleObj spid="_x0000_s37488" name="Equation" r:id="rId19" imgW="1104840" imgH="355320" progId="">
              <p:embed/>
            </p:oleObj>
          </a:graphicData>
        </a:graphic>
      </p:graphicFrame>
      <p:graphicFrame>
        <p:nvGraphicFramePr>
          <p:cNvPr id="28" name="كائن 27"/>
          <p:cNvGraphicFramePr>
            <a:graphicFrameLocks noChangeAspect="1"/>
          </p:cNvGraphicFramePr>
          <p:nvPr>
            <p:extLst>
              <p:ext uri="{D42A27DB-BD31-4B8C-83A1-F6EECF244321}">
                <p14:modId xmlns="" xmlns:p14="http://schemas.microsoft.com/office/powerpoint/2010/main" val="1654980911"/>
              </p:ext>
            </p:extLst>
          </p:nvPr>
        </p:nvGraphicFramePr>
        <p:xfrm>
          <a:off x="7596336" y="5697760"/>
          <a:ext cx="439737" cy="407988"/>
        </p:xfrm>
        <a:graphic>
          <a:graphicData uri="http://schemas.openxmlformats.org/presentationml/2006/ole">
            <p:oleObj spid="_x0000_s37489" name="Equation" r:id="rId20" imgW="164880" imgH="139680" progId="">
              <p:embed/>
            </p:oleObj>
          </a:graphicData>
        </a:graphic>
      </p:graphicFrame>
      <p:graphicFrame>
        <p:nvGraphicFramePr>
          <p:cNvPr id="29" name="كائن 28"/>
          <p:cNvGraphicFramePr>
            <a:graphicFrameLocks noChangeAspect="1"/>
          </p:cNvGraphicFramePr>
          <p:nvPr>
            <p:extLst>
              <p:ext uri="{D42A27DB-BD31-4B8C-83A1-F6EECF244321}">
                <p14:modId xmlns="" xmlns:p14="http://schemas.microsoft.com/office/powerpoint/2010/main" val="3845064909"/>
              </p:ext>
            </p:extLst>
          </p:nvPr>
        </p:nvGraphicFramePr>
        <p:xfrm>
          <a:off x="3707904" y="4509120"/>
          <a:ext cx="439737" cy="407987"/>
        </p:xfrm>
        <a:graphic>
          <a:graphicData uri="http://schemas.openxmlformats.org/presentationml/2006/ole">
            <p:oleObj spid="_x0000_s37490" name="Equation" r:id="rId21" imgW="164880" imgH="139680" progId="">
              <p:embed/>
            </p:oleObj>
          </a:graphicData>
        </a:graphic>
      </p:graphicFrame>
      <p:pic>
        <p:nvPicPr>
          <p:cNvPr id="36908" name="Picture 44"/>
          <p:cNvPicPr>
            <a:picLocks noChangeAspect="1" noChangeArrowheads="1"/>
          </p:cNvPicPr>
          <p:nvPr/>
        </p:nvPicPr>
        <p:blipFill>
          <a:blip r:embed="rId22">
            <a:extLst>
              <a:ext uri="{28A0092B-C50C-407E-A947-70E740481C1C}">
                <a14:useLocalDpi xmlns="" xmlns:a14="http://schemas.microsoft.com/office/drawing/2010/main" val="0"/>
              </a:ext>
            </a:extLst>
          </a:blip>
          <a:srcRect/>
          <a:stretch>
            <a:fillRect/>
          </a:stretch>
        </p:blipFill>
        <p:spPr bwMode="auto">
          <a:xfrm>
            <a:off x="1403648" y="4293096"/>
            <a:ext cx="2381622" cy="70663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6909" name="Picture 45"/>
          <p:cNvPicPr>
            <a:picLocks noChangeAspect="1" noChangeArrowheads="1"/>
          </p:cNvPicPr>
          <p:nvPr/>
        </p:nvPicPr>
        <p:blipFill>
          <a:blip r:embed="rId23">
            <a:extLst>
              <a:ext uri="{28A0092B-C50C-407E-A947-70E740481C1C}">
                <a14:useLocalDpi xmlns="" xmlns:a14="http://schemas.microsoft.com/office/drawing/2010/main" val="0"/>
              </a:ext>
            </a:extLst>
          </a:blip>
          <a:srcRect/>
          <a:stretch>
            <a:fillRect/>
          </a:stretch>
        </p:blipFill>
        <p:spPr bwMode="auto">
          <a:xfrm>
            <a:off x="6228184" y="5137990"/>
            <a:ext cx="1333872" cy="13153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30" name="كائن 29"/>
          <p:cNvGraphicFramePr>
            <a:graphicFrameLocks noChangeAspect="1"/>
          </p:cNvGraphicFramePr>
          <p:nvPr>
            <p:extLst>
              <p:ext uri="{D42A27DB-BD31-4B8C-83A1-F6EECF244321}">
                <p14:modId xmlns="" xmlns:p14="http://schemas.microsoft.com/office/powerpoint/2010/main" val="3339488131"/>
              </p:ext>
            </p:extLst>
          </p:nvPr>
        </p:nvGraphicFramePr>
        <p:xfrm>
          <a:off x="5580112" y="5589240"/>
          <a:ext cx="439737" cy="407987"/>
        </p:xfrm>
        <a:graphic>
          <a:graphicData uri="http://schemas.openxmlformats.org/presentationml/2006/ole">
            <p:oleObj spid="_x0000_s37491" name="Equation" r:id="rId24" imgW="164880" imgH="139680" progId="">
              <p:embed/>
            </p:oleObj>
          </a:graphicData>
        </a:graphic>
      </p:graphicFrame>
      <p:pic>
        <p:nvPicPr>
          <p:cNvPr id="36912" name="Picture 48"/>
          <p:cNvPicPr>
            <a:picLocks noChangeAspect="1" noChangeArrowheads="1"/>
          </p:cNvPicPr>
          <p:nvPr/>
        </p:nvPicPr>
        <p:blipFill>
          <a:blip r:embed="rId25">
            <a:extLst>
              <a:ext uri="{28A0092B-C50C-407E-A947-70E740481C1C}">
                <a14:useLocalDpi xmlns="" xmlns:a14="http://schemas.microsoft.com/office/drawing/2010/main" val="0"/>
              </a:ext>
            </a:extLst>
          </a:blip>
          <a:srcRect/>
          <a:stretch>
            <a:fillRect/>
          </a:stretch>
        </p:blipFill>
        <p:spPr bwMode="auto">
          <a:xfrm>
            <a:off x="4608004" y="5301208"/>
            <a:ext cx="900100" cy="96439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31" name="كائن 30"/>
          <p:cNvGraphicFramePr>
            <a:graphicFrameLocks noChangeAspect="1"/>
          </p:cNvGraphicFramePr>
          <p:nvPr>
            <p:extLst>
              <p:ext uri="{D42A27DB-BD31-4B8C-83A1-F6EECF244321}">
                <p14:modId xmlns="" xmlns:p14="http://schemas.microsoft.com/office/powerpoint/2010/main" val="3771780078"/>
              </p:ext>
            </p:extLst>
          </p:nvPr>
        </p:nvGraphicFramePr>
        <p:xfrm>
          <a:off x="4067944" y="5589240"/>
          <a:ext cx="439737" cy="407987"/>
        </p:xfrm>
        <a:graphic>
          <a:graphicData uri="http://schemas.openxmlformats.org/presentationml/2006/ole">
            <p:oleObj spid="_x0000_s37492" name="Equation" r:id="rId26" imgW="164880" imgH="139680" progId="">
              <p:embed/>
            </p:oleObj>
          </a:graphicData>
        </a:graphic>
      </p:graphicFrame>
      <p:sp>
        <p:nvSpPr>
          <p:cNvPr id="35" name="عنصر نائب للمحتوى 2"/>
          <p:cNvSpPr txBox="1">
            <a:spLocks/>
          </p:cNvSpPr>
          <p:nvPr/>
        </p:nvSpPr>
        <p:spPr>
          <a:xfrm>
            <a:off x="3131840" y="5445224"/>
            <a:ext cx="998240"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sz="2800" dirty="0" smtClean="0"/>
              <a:t>0,94</a:t>
            </a:r>
            <a:endParaRPr lang="ar-SA" sz="2800" dirty="0"/>
          </a:p>
        </p:txBody>
      </p:sp>
      <p:grpSp>
        <p:nvGrpSpPr>
          <p:cNvPr id="33" name="مجموعة 32"/>
          <p:cNvGrpSpPr/>
          <p:nvPr/>
        </p:nvGrpSpPr>
        <p:grpSpPr>
          <a:xfrm>
            <a:off x="611560" y="5445224"/>
            <a:ext cx="1842815" cy="629424"/>
            <a:chOff x="611560" y="5445224"/>
            <a:chExt cx="1842815" cy="629424"/>
          </a:xfrm>
          <a:noFill/>
        </p:grpSpPr>
        <p:graphicFrame>
          <p:nvGraphicFramePr>
            <p:cNvPr id="27" name="كائن 26"/>
            <p:cNvGraphicFramePr>
              <a:graphicFrameLocks noChangeAspect="1"/>
            </p:cNvGraphicFramePr>
            <p:nvPr>
              <p:extLst>
                <p:ext uri="{D42A27DB-BD31-4B8C-83A1-F6EECF244321}">
                  <p14:modId xmlns="" xmlns:p14="http://schemas.microsoft.com/office/powerpoint/2010/main" val="305681634"/>
                </p:ext>
              </p:extLst>
            </p:nvPr>
          </p:nvGraphicFramePr>
          <p:xfrm>
            <a:off x="1979712" y="5561154"/>
            <a:ext cx="474663" cy="444500"/>
          </p:xfrm>
          <a:graphic>
            <a:graphicData uri="http://schemas.openxmlformats.org/presentationml/2006/ole">
              <p:oleObj spid="_x0000_s37493" name="Equation" r:id="rId27" imgW="177480" imgH="152280" progId="">
                <p:embed/>
              </p:oleObj>
            </a:graphicData>
          </a:graphic>
        </p:graphicFrame>
        <p:graphicFrame>
          <p:nvGraphicFramePr>
            <p:cNvPr id="32" name="كائن 31"/>
            <p:cNvGraphicFramePr>
              <a:graphicFrameLocks noChangeAspect="1"/>
            </p:cNvGraphicFramePr>
            <p:nvPr>
              <p:extLst>
                <p:ext uri="{D42A27DB-BD31-4B8C-83A1-F6EECF244321}">
                  <p14:modId xmlns="" xmlns:p14="http://schemas.microsoft.com/office/powerpoint/2010/main" val="3769356609"/>
                </p:ext>
              </p:extLst>
            </p:nvPr>
          </p:nvGraphicFramePr>
          <p:xfrm>
            <a:off x="1475656" y="5541293"/>
            <a:ext cx="439738" cy="407987"/>
          </p:xfrm>
          <a:graphic>
            <a:graphicData uri="http://schemas.openxmlformats.org/presentationml/2006/ole">
              <p:oleObj spid="_x0000_s37494" name="Equation" r:id="rId28" imgW="164880" imgH="139680" progId="">
                <p:embed/>
              </p:oleObj>
            </a:graphicData>
          </a:graphic>
        </p:graphicFrame>
        <p:sp>
          <p:nvSpPr>
            <p:cNvPr id="37" name="عنصر نائب للمحتوى 2"/>
            <p:cNvSpPr txBox="1">
              <a:spLocks/>
            </p:cNvSpPr>
            <p:nvPr/>
          </p:nvSpPr>
          <p:spPr>
            <a:xfrm>
              <a:off x="611560" y="5445224"/>
              <a:ext cx="998240" cy="629424"/>
            </a:xfrm>
            <a:prstGeom prst="rect">
              <a:avLst/>
            </a:prstGeom>
            <a:grpFill/>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sz="2800" dirty="0" smtClean="0"/>
                <a:t>0,94</a:t>
              </a:r>
              <a:endParaRPr lang="ar-SA" sz="2800" dirty="0"/>
            </a:p>
          </p:txBody>
        </p:sp>
      </p:grpSp>
      <p:sp>
        <p:nvSpPr>
          <p:cNvPr id="39" name="عنصر نائب للمحتوى 2"/>
          <p:cNvSpPr txBox="1">
            <a:spLocks/>
          </p:cNvSpPr>
          <p:nvPr/>
        </p:nvSpPr>
        <p:spPr>
          <a:xfrm>
            <a:off x="2051720" y="6165304"/>
            <a:ext cx="1718320" cy="629424"/>
          </a:xfrm>
          <a:prstGeom prst="rect">
            <a:avLst/>
          </a:prstGeom>
          <a:solidFill>
            <a:srgbClr val="FFFF00"/>
          </a:solidFill>
          <a:ln>
            <a:solidFill>
              <a:schemeClr val="tx1"/>
            </a:solidFill>
          </a:ln>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sz="2800" b="1" u="sng" dirty="0" smtClean="0">
                <a:solidFill>
                  <a:srgbClr val="FF0000"/>
                </a:solidFill>
              </a:rPr>
              <a:t>الارتباط قوي</a:t>
            </a:r>
            <a:endParaRPr lang="ar-SA" sz="2800" b="1" u="sng" dirty="0">
              <a:solidFill>
                <a:srgbClr val="FF0000"/>
              </a:solidFill>
            </a:endParaRPr>
          </a:p>
        </p:txBody>
      </p:sp>
    </p:spTree>
    <p:extLst>
      <p:ext uri="{BB962C8B-B14F-4D97-AF65-F5344CB8AC3E}">
        <p14:creationId xmlns="" xmlns:p14="http://schemas.microsoft.com/office/powerpoint/2010/main" val="35135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0-#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0-#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nodeType="click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fill="hold"/>
                                        <p:tgtEl>
                                          <p:spTgt spid="12"/>
                                        </p:tgtEl>
                                        <p:attrNameLst>
                                          <p:attrName>ppt_x</p:attrName>
                                        </p:attrNameLst>
                                      </p:cBhvr>
                                      <p:tavLst>
                                        <p:tav tm="0">
                                          <p:val>
                                            <p:strVal val="0-#ppt_w/2"/>
                                          </p:val>
                                        </p:tav>
                                        <p:tav tm="100000">
                                          <p:val>
                                            <p:strVal val="#ppt_x"/>
                                          </p:val>
                                        </p:tav>
                                      </p:tavLst>
                                    </p:anim>
                                    <p:anim calcmode="lin" valueType="num">
                                      <p:cBhvr additive="base">
                                        <p:cTn id="63"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1000"/>
                                        <p:tgtEl>
                                          <p:spTgt spid="14"/>
                                        </p:tgtEl>
                                      </p:cBhvr>
                                    </p:animEffect>
                                    <p:anim calcmode="lin" valueType="num">
                                      <p:cBhvr>
                                        <p:cTn id="69" dur="1000" fill="hold"/>
                                        <p:tgtEl>
                                          <p:spTgt spid="14"/>
                                        </p:tgtEl>
                                        <p:attrNameLst>
                                          <p:attrName>ppt_x</p:attrName>
                                        </p:attrNameLst>
                                      </p:cBhvr>
                                      <p:tavLst>
                                        <p:tav tm="0">
                                          <p:val>
                                            <p:strVal val="#ppt_x"/>
                                          </p:val>
                                        </p:tav>
                                        <p:tav tm="100000">
                                          <p:val>
                                            <p:strVal val="#ppt_x"/>
                                          </p:val>
                                        </p:tav>
                                      </p:tavLst>
                                    </p:anim>
                                    <p:anim calcmode="lin" valueType="num">
                                      <p:cBhvr>
                                        <p:cTn id="7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2" fill="hold"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additive="base">
                                        <p:cTn id="75" dur="500" fill="hold"/>
                                        <p:tgtEl>
                                          <p:spTgt spid="15"/>
                                        </p:tgtEl>
                                        <p:attrNameLst>
                                          <p:attrName>ppt_x</p:attrName>
                                        </p:attrNameLst>
                                      </p:cBhvr>
                                      <p:tavLst>
                                        <p:tav tm="0">
                                          <p:val>
                                            <p:strVal val="1+#ppt_w/2"/>
                                          </p:val>
                                        </p:tav>
                                        <p:tav tm="100000">
                                          <p:val>
                                            <p:strVal val="#ppt_x"/>
                                          </p:val>
                                        </p:tav>
                                      </p:tavLst>
                                    </p:anim>
                                    <p:anim calcmode="lin" valueType="num">
                                      <p:cBhvr additive="base">
                                        <p:cTn id="7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nodeType="click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500" fill="hold"/>
                                        <p:tgtEl>
                                          <p:spTgt spid="16"/>
                                        </p:tgtEl>
                                        <p:attrNameLst>
                                          <p:attrName>ppt_x</p:attrName>
                                        </p:attrNameLst>
                                      </p:cBhvr>
                                      <p:tavLst>
                                        <p:tav tm="0">
                                          <p:val>
                                            <p:strVal val="0-#ppt_w/2"/>
                                          </p:val>
                                        </p:tav>
                                        <p:tav tm="100000">
                                          <p:val>
                                            <p:strVal val="#ppt_x"/>
                                          </p:val>
                                        </p:tav>
                                      </p:tavLst>
                                    </p:anim>
                                    <p:anim calcmode="lin" valueType="num">
                                      <p:cBhvr additive="base">
                                        <p:cTn id="8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2" fill="hold" nodeType="click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fill="hold"/>
                                        <p:tgtEl>
                                          <p:spTgt spid="17"/>
                                        </p:tgtEl>
                                        <p:attrNameLst>
                                          <p:attrName>ppt_x</p:attrName>
                                        </p:attrNameLst>
                                      </p:cBhvr>
                                      <p:tavLst>
                                        <p:tav tm="0">
                                          <p:val>
                                            <p:strVal val="1+#ppt_w/2"/>
                                          </p:val>
                                        </p:tav>
                                        <p:tav tm="100000">
                                          <p:val>
                                            <p:strVal val="#ppt_x"/>
                                          </p:val>
                                        </p:tav>
                                      </p:tavLst>
                                    </p:anim>
                                    <p:anim calcmode="lin" valueType="num">
                                      <p:cBhvr additive="base">
                                        <p:cTn id="8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nodeType="click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1000"/>
                                        <p:tgtEl>
                                          <p:spTgt spid="18"/>
                                        </p:tgtEl>
                                      </p:cBhvr>
                                    </p:animEffect>
                                    <p:anim calcmode="lin" valueType="num">
                                      <p:cBhvr>
                                        <p:cTn id="94" dur="1000" fill="hold"/>
                                        <p:tgtEl>
                                          <p:spTgt spid="18"/>
                                        </p:tgtEl>
                                        <p:attrNameLst>
                                          <p:attrName>ppt_x</p:attrName>
                                        </p:attrNameLst>
                                      </p:cBhvr>
                                      <p:tavLst>
                                        <p:tav tm="0">
                                          <p:val>
                                            <p:strVal val="#ppt_x"/>
                                          </p:val>
                                        </p:tav>
                                        <p:tav tm="100000">
                                          <p:val>
                                            <p:strVal val="#ppt_x"/>
                                          </p:val>
                                        </p:tav>
                                      </p:tavLst>
                                    </p:anim>
                                    <p:anim calcmode="lin" valueType="num">
                                      <p:cBhvr>
                                        <p:cTn id="9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 presetClass="entr" presetSubtype="8" fill="hold" grpId="0" nodeType="clickEffect">
                                  <p:stCondLst>
                                    <p:cond delay="0"/>
                                  </p:stCondLst>
                                  <p:iterate type="wd">
                                    <p:tmPct val="33000"/>
                                  </p:iterate>
                                  <p:childTnLst>
                                    <p:set>
                                      <p:cBhvr>
                                        <p:cTn id="99" dur="1" fill="hold">
                                          <p:stCondLst>
                                            <p:cond delay="0"/>
                                          </p:stCondLst>
                                        </p:cTn>
                                        <p:tgtEl>
                                          <p:spTgt spid="19"/>
                                        </p:tgtEl>
                                        <p:attrNameLst>
                                          <p:attrName>style.visibility</p:attrName>
                                        </p:attrNameLst>
                                      </p:cBhvr>
                                      <p:to>
                                        <p:strVal val="visible"/>
                                      </p:to>
                                    </p:set>
                                    <p:anim calcmode="lin" valueType="num">
                                      <p:cBhvr additive="base">
                                        <p:cTn id="100" dur="500" fill="hold"/>
                                        <p:tgtEl>
                                          <p:spTgt spid="19"/>
                                        </p:tgtEl>
                                        <p:attrNameLst>
                                          <p:attrName>ppt_x</p:attrName>
                                        </p:attrNameLst>
                                      </p:cBhvr>
                                      <p:tavLst>
                                        <p:tav tm="0">
                                          <p:val>
                                            <p:strVal val="0-#ppt_w/2"/>
                                          </p:val>
                                        </p:tav>
                                        <p:tav tm="100000">
                                          <p:val>
                                            <p:strVal val="#ppt_x"/>
                                          </p:val>
                                        </p:tav>
                                      </p:tavLst>
                                    </p:anim>
                                    <p:anim calcmode="lin" valueType="num">
                                      <p:cBhvr additive="base">
                                        <p:cTn id="101"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42" presetClass="entr" presetSubtype="0" fill="hold" nodeType="clickEffect">
                                  <p:stCondLst>
                                    <p:cond delay="0"/>
                                  </p:stCondLst>
                                  <p:childTnLst>
                                    <p:set>
                                      <p:cBhvr>
                                        <p:cTn id="105" dur="1" fill="hold">
                                          <p:stCondLst>
                                            <p:cond delay="0"/>
                                          </p:stCondLst>
                                        </p:cTn>
                                        <p:tgtEl>
                                          <p:spTgt spid="20"/>
                                        </p:tgtEl>
                                        <p:attrNameLst>
                                          <p:attrName>style.visibility</p:attrName>
                                        </p:attrNameLst>
                                      </p:cBhvr>
                                      <p:to>
                                        <p:strVal val="visible"/>
                                      </p:to>
                                    </p:set>
                                    <p:animEffect transition="in" filter="fade">
                                      <p:cBhvr>
                                        <p:cTn id="106" dur="1000"/>
                                        <p:tgtEl>
                                          <p:spTgt spid="20"/>
                                        </p:tgtEl>
                                      </p:cBhvr>
                                    </p:animEffect>
                                    <p:anim calcmode="lin" valueType="num">
                                      <p:cBhvr>
                                        <p:cTn id="107" dur="1000" fill="hold"/>
                                        <p:tgtEl>
                                          <p:spTgt spid="20"/>
                                        </p:tgtEl>
                                        <p:attrNameLst>
                                          <p:attrName>ppt_x</p:attrName>
                                        </p:attrNameLst>
                                      </p:cBhvr>
                                      <p:tavLst>
                                        <p:tav tm="0">
                                          <p:val>
                                            <p:strVal val="#ppt_x"/>
                                          </p:val>
                                        </p:tav>
                                        <p:tav tm="100000">
                                          <p:val>
                                            <p:strVal val="#ppt_x"/>
                                          </p:val>
                                        </p:tav>
                                      </p:tavLst>
                                    </p:anim>
                                    <p:anim calcmode="lin" valueType="num">
                                      <p:cBhvr>
                                        <p:cTn id="10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nodeType="click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500" fill="hold"/>
                                        <p:tgtEl>
                                          <p:spTgt spid="21"/>
                                        </p:tgtEl>
                                        <p:attrNameLst>
                                          <p:attrName>ppt_x</p:attrName>
                                        </p:attrNameLst>
                                      </p:cBhvr>
                                      <p:tavLst>
                                        <p:tav tm="0">
                                          <p:val>
                                            <p:strVal val="0-#ppt_w/2"/>
                                          </p:val>
                                        </p:tav>
                                        <p:tav tm="100000">
                                          <p:val>
                                            <p:strVal val="#ppt_x"/>
                                          </p:val>
                                        </p:tav>
                                      </p:tavLst>
                                    </p:anim>
                                    <p:anim calcmode="lin" valueType="num">
                                      <p:cBhvr additive="base">
                                        <p:cTn id="114"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nodeType="clickEffect">
                                  <p:stCondLst>
                                    <p:cond delay="0"/>
                                  </p:stCondLst>
                                  <p:childTnLst>
                                    <p:set>
                                      <p:cBhvr>
                                        <p:cTn id="118" dur="1" fill="hold">
                                          <p:stCondLst>
                                            <p:cond delay="0"/>
                                          </p:stCondLst>
                                        </p:cTn>
                                        <p:tgtEl>
                                          <p:spTgt spid="22"/>
                                        </p:tgtEl>
                                        <p:attrNameLst>
                                          <p:attrName>style.visibility</p:attrName>
                                        </p:attrNameLst>
                                      </p:cBhvr>
                                      <p:to>
                                        <p:strVal val="visible"/>
                                      </p:to>
                                    </p:set>
                                    <p:animEffect transition="in" filter="fade">
                                      <p:cBhvr>
                                        <p:cTn id="119" dur="1000"/>
                                        <p:tgtEl>
                                          <p:spTgt spid="22"/>
                                        </p:tgtEl>
                                      </p:cBhvr>
                                    </p:animEffect>
                                    <p:anim calcmode="lin" valueType="num">
                                      <p:cBhvr>
                                        <p:cTn id="120" dur="1000" fill="hold"/>
                                        <p:tgtEl>
                                          <p:spTgt spid="22"/>
                                        </p:tgtEl>
                                        <p:attrNameLst>
                                          <p:attrName>ppt_x</p:attrName>
                                        </p:attrNameLst>
                                      </p:cBhvr>
                                      <p:tavLst>
                                        <p:tav tm="0">
                                          <p:val>
                                            <p:strVal val="#ppt_x"/>
                                          </p:val>
                                        </p:tav>
                                        <p:tav tm="100000">
                                          <p:val>
                                            <p:strVal val="#ppt_x"/>
                                          </p:val>
                                        </p:tav>
                                      </p:tavLst>
                                    </p:anim>
                                    <p:anim calcmode="lin" valueType="num">
                                      <p:cBhvr>
                                        <p:cTn id="12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2" presetClass="entr" presetSubtype="2" fill="hold" nodeType="click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additive="base">
                                        <p:cTn id="132" dur="500" fill="hold"/>
                                        <p:tgtEl>
                                          <p:spTgt spid="25"/>
                                        </p:tgtEl>
                                        <p:attrNameLst>
                                          <p:attrName>ppt_x</p:attrName>
                                        </p:attrNameLst>
                                      </p:cBhvr>
                                      <p:tavLst>
                                        <p:tav tm="0">
                                          <p:val>
                                            <p:strVal val="1+#ppt_w/2"/>
                                          </p:val>
                                        </p:tav>
                                        <p:tav tm="100000">
                                          <p:val>
                                            <p:strVal val="#ppt_x"/>
                                          </p:val>
                                        </p:tav>
                                      </p:tavLst>
                                    </p:anim>
                                    <p:anim calcmode="lin" valueType="num">
                                      <p:cBhvr additive="base">
                                        <p:cTn id="133"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42" presetClass="entr" presetSubtype="0" fill="hold" nodeType="clickEffect">
                                  <p:stCondLst>
                                    <p:cond delay="0"/>
                                  </p:stCondLst>
                                  <p:childTnLst>
                                    <p:set>
                                      <p:cBhvr>
                                        <p:cTn id="137" dur="1" fill="hold">
                                          <p:stCondLst>
                                            <p:cond delay="0"/>
                                          </p:stCondLst>
                                        </p:cTn>
                                        <p:tgtEl>
                                          <p:spTgt spid="29"/>
                                        </p:tgtEl>
                                        <p:attrNameLst>
                                          <p:attrName>style.visibility</p:attrName>
                                        </p:attrNameLst>
                                      </p:cBhvr>
                                      <p:to>
                                        <p:strVal val="visible"/>
                                      </p:to>
                                    </p:set>
                                    <p:animEffect transition="in" filter="fade">
                                      <p:cBhvr>
                                        <p:cTn id="138" dur="1000"/>
                                        <p:tgtEl>
                                          <p:spTgt spid="29"/>
                                        </p:tgtEl>
                                      </p:cBhvr>
                                    </p:animEffect>
                                    <p:anim calcmode="lin" valueType="num">
                                      <p:cBhvr>
                                        <p:cTn id="139" dur="1000" fill="hold"/>
                                        <p:tgtEl>
                                          <p:spTgt spid="29"/>
                                        </p:tgtEl>
                                        <p:attrNameLst>
                                          <p:attrName>ppt_x</p:attrName>
                                        </p:attrNameLst>
                                      </p:cBhvr>
                                      <p:tavLst>
                                        <p:tav tm="0">
                                          <p:val>
                                            <p:strVal val="#ppt_x"/>
                                          </p:val>
                                        </p:tav>
                                        <p:tav tm="100000">
                                          <p:val>
                                            <p:strVal val="#ppt_x"/>
                                          </p:val>
                                        </p:tav>
                                      </p:tavLst>
                                    </p:anim>
                                    <p:anim calcmode="lin" valueType="num">
                                      <p:cBhvr>
                                        <p:cTn id="14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8" fill="hold" nodeType="clickEffect">
                                  <p:stCondLst>
                                    <p:cond delay="0"/>
                                  </p:stCondLst>
                                  <p:childTnLst>
                                    <p:set>
                                      <p:cBhvr>
                                        <p:cTn id="144" dur="1" fill="hold">
                                          <p:stCondLst>
                                            <p:cond delay="0"/>
                                          </p:stCondLst>
                                        </p:cTn>
                                        <p:tgtEl>
                                          <p:spTgt spid="36908"/>
                                        </p:tgtEl>
                                        <p:attrNameLst>
                                          <p:attrName>style.visibility</p:attrName>
                                        </p:attrNameLst>
                                      </p:cBhvr>
                                      <p:to>
                                        <p:strVal val="visible"/>
                                      </p:to>
                                    </p:set>
                                    <p:anim calcmode="lin" valueType="num">
                                      <p:cBhvr additive="base">
                                        <p:cTn id="145" dur="500" fill="hold"/>
                                        <p:tgtEl>
                                          <p:spTgt spid="36908"/>
                                        </p:tgtEl>
                                        <p:attrNameLst>
                                          <p:attrName>ppt_x</p:attrName>
                                        </p:attrNameLst>
                                      </p:cBhvr>
                                      <p:tavLst>
                                        <p:tav tm="0">
                                          <p:val>
                                            <p:strVal val="0-#ppt_w/2"/>
                                          </p:val>
                                        </p:tav>
                                        <p:tav tm="100000">
                                          <p:val>
                                            <p:strVal val="#ppt_x"/>
                                          </p:val>
                                        </p:tav>
                                      </p:tavLst>
                                    </p:anim>
                                    <p:anim calcmode="lin" valueType="num">
                                      <p:cBhvr additive="base">
                                        <p:cTn id="146" dur="500" fill="hold"/>
                                        <p:tgtEl>
                                          <p:spTgt spid="36908"/>
                                        </p:tgtEl>
                                        <p:attrNameLst>
                                          <p:attrName>ppt_y</p:attrName>
                                        </p:attrNameLst>
                                      </p:cBhvr>
                                      <p:tavLst>
                                        <p:tav tm="0">
                                          <p:val>
                                            <p:strVal val="#ppt_y"/>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42" presetClass="entr" presetSubtype="0" fill="hold" nodeType="clickEffect">
                                  <p:stCondLst>
                                    <p:cond delay="0"/>
                                  </p:stCondLst>
                                  <p:childTnLst>
                                    <p:set>
                                      <p:cBhvr>
                                        <p:cTn id="150" dur="1" fill="hold">
                                          <p:stCondLst>
                                            <p:cond delay="0"/>
                                          </p:stCondLst>
                                        </p:cTn>
                                        <p:tgtEl>
                                          <p:spTgt spid="28"/>
                                        </p:tgtEl>
                                        <p:attrNameLst>
                                          <p:attrName>style.visibility</p:attrName>
                                        </p:attrNameLst>
                                      </p:cBhvr>
                                      <p:to>
                                        <p:strVal val="visible"/>
                                      </p:to>
                                    </p:set>
                                    <p:animEffect transition="in" filter="fade">
                                      <p:cBhvr>
                                        <p:cTn id="151" dur="1000"/>
                                        <p:tgtEl>
                                          <p:spTgt spid="28"/>
                                        </p:tgtEl>
                                      </p:cBhvr>
                                    </p:animEffect>
                                    <p:anim calcmode="lin" valueType="num">
                                      <p:cBhvr>
                                        <p:cTn id="152" dur="1000" fill="hold"/>
                                        <p:tgtEl>
                                          <p:spTgt spid="28"/>
                                        </p:tgtEl>
                                        <p:attrNameLst>
                                          <p:attrName>ppt_x</p:attrName>
                                        </p:attrNameLst>
                                      </p:cBhvr>
                                      <p:tavLst>
                                        <p:tav tm="0">
                                          <p:val>
                                            <p:strVal val="#ppt_x"/>
                                          </p:val>
                                        </p:tav>
                                        <p:tav tm="100000">
                                          <p:val>
                                            <p:strVal val="#ppt_x"/>
                                          </p:val>
                                        </p:tav>
                                      </p:tavLst>
                                    </p:anim>
                                    <p:anim calcmode="lin" valueType="num">
                                      <p:cBhvr>
                                        <p:cTn id="15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2" presetClass="entr" presetSubtype="8" fill="hold" nodeType="clickEffect">
                                  <p:stCondLst>
                                    <p:cond delay="0"/>
                                  </p:stCondLst>
                                  <p:childTnLst>
                                    <p:set>
                                      <p:cBhvr>
                                        <p:cTn id="157" dur="1" fill="hold">
                                          <p:stCondLst>
                                            <p:cond delay="0"/>
                                          </p:stCondLst>
                                        </p:cTn>
                                        <p:tgtEl>
                                          <p:spTgt spid="36909"/>
                                        </p:tgtEl>
                                        <p:attrNameLst>
                                          <p:attrName>style.visibility</p:attrName>
                                        </p:attrNameLst>
                                      </p:cBhvr>
                                      <p:to>
                                        <p:strVal val="visible"/>
                                      </p:to>
                                    </p:set>
                                    <p:anim calcmode="lin" valueType="num">
                                      <p:cBhvr additive="base">
                                        <p:cTn id="158" dur="500" fill="hold"/>
                                        <p:tgtEl>
                                          <p:spTgt spid="36909"/>
                                        </p:tgtEl>
                                        <p:attrNameLst>
                                          <p:attrName>ppt_x</p:attrName>
                                        </p:attrNameLst>
                                      </p:cBhvr>
                                      <p:tavLst>
                                        <p:tav tm="0">
                                          <p:val>
                                            <p:strVal val="0-#ppt_w/2"/>
                                          </p:val>
                                        </p:tav>
                                        <p:tav tm="100000">
                                          <p:val>
                                            <p:strVal val="#ppt_x"/>
                                          </p:val>
                                        </p:tav>
                                      </p:tavLst>
                                    </p:anim>
                                    <p:anim calcmode="lin" valueType="num">
                                      <p:cBhvr additive="base">
                                        <p:cTn id="159" dur="500" fill="hold"/>
                                        <p:tgtEl>
                                          <p:spTgt spid="36909"/>
                                        </p:tgtEl>
                                        <p:attrNameLst>
                                          <p:attrName>ppt_y</p:attrName>
                                        </p:attrNameLst>
                                      </p:cBhvr>
                                      <p:tavLst>
                                        <p:tav tm="0">
                                          <p:val>
                                            <p:strVal val="#ppt_y"/>
                                          </p:val>
                                        </p:tav>
                                        <p:tav tm="100000">
                                          <p:val>
                                            <p:strVal val="#ppt_y"/>
                                          </p:val>
                                        </p:tav>
                                      </p:tavLst>
                                    </p:anim>
                                  </p:childTnLst>
                                </p:cTn>
                              </p:par>
                            </p:childTnLst>
                          </p:cTn>
                        </p:par>
                      </p:childTnLst>
                    </p:cTn>
                  </p:par>
                  <p:par>
                    <p:cTn id="160" fill="hold">
                      <p:stCondLst>
                        <p:cond delay="indefinite"/>
                      </p:stCondLst>
                      <p:childTnLst>
                        <p:par>
                          <p:cTn id="161" fill="hold">
                            <p:stCondLst>
                              <p:cond delay="0"/>
                            </p:stCondLst>
                            <p:childTnLst>
                              <p:par>
                                <p:cTn id="162" presetID="42" presetClass="entr" presetSubtype="0" fill="hold" nodeType="clickEffect">
                                  <p:stCondLst>
                                    <p:cond delay="0"/>
                                  </p:stCondLst>
                                  <p:childTnLst>
                                    <p:set>
                                      <p:cBhvr>
                                        <p:cTn id="163" dur="1" fill="hold">
                                          <p:stCondLst>
                                            <p:cond delay="0"/>
                                          </p:stCondLst>
                                        </p:cTn>
                                        <p:tgtEl>
                                          <p:spTgt spid="30"/>
                                        </p:tgtEl>
                                        <p:attrNameLst>
                                          <p:attrName>style.visibility</p:attrName>
                                        </p:attrNameLst>
                                      </p:cBhvr>
                                      <p:to>
                                        <p:strVal val="visible"/>
                                      </p:to>
                                    </p:set>
                                    <p:animEffect transition="in" filter="fade">
                                      <p:cBhvr>
                                        <p:cTn id="164" dur="1000"/>
                                        <p:tgtEl>
                                          <p:spTgt spid="30"/>
                                        </p:tgtEl>
                                      </p:cBhvr>
                                    </p:animEffect>
                                    <p:anim calcmode="lin" valueType="num">
                                      <p:cBhvr>
                                        <p:cTn id="165" dur="1000" fill="hold"/>
                                        <p:tgtEl>
                                          <p:spTgt spid="30"/>
                                        </p:tgtEl>
                                        <p:attrNameLst>
                                          <p:attrName>ppt_x</p:attrName>
                                        </p:attrNameLst>
                                      </p:cBhvr>
                                      <p:tavLst>
                                        <p:tav tm="0">
                                          <p:val>
                                            <p:strVal val="#ppt_x"/>
                                          </p:val>
                                        </p:tav>
                                        <p:tav tm="100000">
                                          <p:val>
                                            <p:strVal val="#ppt_x"/>
                                          </p:val>
                                        </p:tav>
                                      </p:tavLst>
                                    </p:anim>
                                    <p:anim calcmode="lin" valueType="num">
                                      <p:cBhvr>
                                        <p:cTn id="16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7" fill="hold">
                      <p:stCondLst>
                        <p:cond delay="indefinite"/>
                      </p:stCondLst>
                      <p:childTnLst>
                        <p:par>
                          <p:cTn id="168" fill="hold">
                            <p:stCondLst>
                              <p:cond delay="0"/>
                            </p:stCondLst>
                            <p:childTnLst>
                              <p:par>
                                <p:cTn id="169" presetID="2" presetClass="entr" presetSubtype="8" fill="hold" nodeType="clickEffect">
                                  <p:stCondLst>
                                    <p:cond delay="0"/>
                                  </p:stCondLst>
                                  <p:childTnLst>
                                    <p:set>
                                      <p:cBhvr>
                                        <p:cTn id="170" dur="1" fill="hold">
                                          <p:stCondLst>
                                            <p:cond delay="0"/>
                                          </p:stCondLst>
                                        </p:cTn>
                                        <p:tgtEl>
                                          <p:spTgt spid="36912"/>
                                        </p:tgtEl>
                                        <p:attrNameLst>
                                          <p:attrName>style.visibility</p:attrName>
                                        </p:attrNameLst>
                                      </p:cBhvr>
                                      <p:to>
                                        <p:strVal val="visible"/>
                                      </p:to>
                                    </p:set>
                                    <p:anim calcmode="lin" valueType="num">
                                      <p:cBhvr additive="base">
                                        <p:cTn id="171" dur="500" fill="hold"/>
                                        <p:tgtEl>
                                          <p:spTgt spid="36912"/>
                                        </p:tgtEl>
                                        <p:attrNameLst>
                                          <p:attrName>ppt_x</p:attrName>
                                        </p:attrNameLst>
                                      </p:cBhvr>
                                      <p:tavLst>
                                        <p:tav tm="0">
                                          <p:val>
                                            <p:strVal val="0-#ppt_w/2"/>
                                          </p:val>
                                        </p:tav>
                                        <p:tav tm="100000">
                                          <p:val>
                                            <p:strVal val="#ppt_x"/>
                                          </p:val>
                                        </p:tav>
                                      </p:tavLst>
                                    </p:anim>
                                    <p:anim calcmode="lin" valueType="num">
                                      <p:cBhvr additive="base">
                                        <p:cTn id="172" dur="500" fill="hold"/>
                                        <p:tgtEl>
                                          <p:spTgt spid="36912"/>
                                        </p:tgtEl>
                                        <p:attrNameLst>
                                          <p:attrName>ppt_y</p:attrName>
                                        </p:attrNameLst>
                                      </p:cBhvr>
                                      <p:tavLst>
                                        <p:tav tm="0">
                                          <p:val>
                                            <p:strVal val="#ppt_y"/>
                                          </p:val>
                                        </p:tav>
                                        <p:tav tm="100000">
                                          <p:val>
                                            <p:strVal val="#ppt_y"/>
                                          </p:val>
                                        </p:tav>
                                      </p:tavLst>
                                    </p:anim>
                                  </p:childTnLst>
                                </p:cTn>
                              </p:par>
                            </p:childTnLst>
                          </p:cTn>
                        </p:par>
                      </p:childTnLst>
                    </p:cTn>
                  </p:par>
                  <p:par>
                    <p:cTn id="173" fill="hold">
                      <p:stCondLst>
                        <p:cond delay="indefinite"/>
                      </p:stCondLst>
                      <p:childTnLst>
                        <p:par>
                          <p:cTn id="174" fill="hold">
                            <p:stCondLst>
                              <p:cond delay="0"/>
                            </p:stCondLst>
                            <p:childTnLst>
                              <p:par>
                                <p:cTn id="175" presetID="42" presetClass="entr" presetSubtype="0" fill="hold" nodeType="clickEffect">
                                  <p:stCondLst>
                                    <p:cond delay="0"/>
                                  </p:stCondLst>
                                  <p:childTnLst>
                                    <p:set>
                                      <p:cBhvr>
                                        <p:cTn id="176" dur="1" fill="hold">
                                          <p:stCondLst>
                                            <p:cond delay="0"/>
                                          </p:stCondLst>
                                        </p:cTn>
                                        <p:tgtEl>
                                          <p:spTgt spid="31"/>
                                        </p:tgtEl>
                                        <p:attrNameLst>
                                          <p:attrName>style.visibility</p:attrName>
                                        </p:attrNameLst>
                                      </p:cBhvr>
                                      <p:to>
                                        <p:strVal val="visible"/>
                                      </p:to>
                                    </p:set>
                                    <p:animEffect transition="in" filter="fade">
                                      <p:cBhvr>
                                        <p:cTn id="177" dur="1000"/>
                                        <p:tgtEl>
                                          <p:spTgt spid="31"/>
                                        </p:tgtEl>
                                      </p:cBhvr>
                                    </p:animEffect>
                                    <p:anim calcmode="lin" valueType="num">
                                      <p:cBhvr>
                                        <p:cTn id="178" dur="1000" fill="hold"/>
                                        <p:tgtEl>
                                          <p:spTgt spid="31"/>
                                        </p:tgtEl>
                                        <p:attrNameLst>
                                          <p:attrName>ppt_x</p:attrName>
                                        </p:attrNameLst>
                                      </p:cBhvr>
                                      <p:tavLst>
                                        <p:tav tm="0">
                                          <p:val>
                                            <p:strVal val="#ppt_x"/>
                                          </p:val>
                                        </p:tav>
                                        <p:tav tm="100000">
                                          <p:val>
                                            <p:strVal val="#ppt_x"/>
                                          </p:val>
                                        </p:tav>
                                      </p:tavLst>
                                    </p:anim>
                                    <p:anim calcmode="lin" valueType="num">
                                      <p:cBhvr>
                                        <p:cTn id="17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80" fill="hold">
                      <p:stCondLst>
                        <p:cond delay="indefinite"/>
                      </p:stCondLst>
                      <p:childTnLst>
                        <p:par>
                          <p:cTn id="181" fill="hold">
                            <p:stCondLst>
                              <p:cond delay="0"/>
                            </p:stCondLst>
                            <p:childTnLst>
                              <p:par>
                                <p:cTn id="182" presetID="2" presetClass="entr" presetSubtype="8" fill="hold" grpId="0" nodeType="clickEffect">
                                  <p:stCondLst>
                                    <p:cond delay="0"/>
                                  </p:stCondLst>
                                  <p:iterate type="wd">
                                    <p:tmPct val="33000"/>
                                  </p:iterate>
                                  <p:childTnLst>
                                    <p:set>
                                      <p:cBhvr>
                                        <p:cTn id="183" dur="1" fill="hold">
                                          <p:stCondLst>
                                            <p:cond delay="0"/>
                                          </p:stCondLst>
                                        </p:cTn>
                                        <p:tgtEl>
                                          <p:spTgt spid="35"/>
                                        </p:tgtEl>
                                        <p:attrNameLst>
                                          <p:attrName>style.visibility</p:attrName>
                                        </p:attrNameLst>
                                      </p:cBhvr>
                                      <p:to>
                                        <p:strVal val="visible"/>
                                      </p:to>
                                    </p:set>
                                    <p:anim calcmode="lin" valueType="num">
                                      <p:cBhvr additive="base">
                                        <p:cTn id="184" dur="500" fill="hold"/>
                                        <p:tgtEl>
                                          <p:spTgt spid="35"/>
                                        </p:tgtEl>
                                        <p:attrNameLst>
                                          <p:attrName>ppt_x</p:attrName>
                                        </p:attrNameLst>
                                      </p:cBhvr>
                                      <p:tavLst>
                                        <p:tav tm="0">
                                          <p:val>
                                            <p:strVal val="0-#ppt_w/2"/>
                                          </p:val>
                                        </p:tav>
                                        <p:tav tm="100000">
                                          <p:val>
                                            <p:strVal val="#ppt_x"/>
                                          </p:val>
                                        </p:tav>
                                      </p:tavLst>
                                    </p:anim>
                                    <p:anim calcmode="lin" valueType="num">
                                      <p:cBhvr additive="base">
                                        <p:cTn id="18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186" fill="hold">
                      <p:stCondLst>
                        <p:cond delay="indefinite"/>
                      </p:stCondLst>
                      <p:childTnLst>
                        <p:par>
                          <p:cTn id="187" fill="hold">
                            <p:stCondLst>
                              <p:cond delay="0"/>
                            </p:stCondLst>
                            <p:childTnLst>
                              <p:par>
                                <p:cTn id="188" presetID="42" presetClass="entr" presetSubtype="0" fill="hold" nodeType="clickEffect">
                                  <p:stCondLst>
                                    <p:cond delay="0"/>
                                  </p:stCondLst>
                                  <p:childTnLst>
                                    <p:set>
                                      <p:cBhvr>
                                        <p:cTn id="189" dur="1" fill="hold">
                                          <p:stCondLst>
                                            <p:cond delay="0"/>
                                          </p:stCondLst>
                                        </p:cTn>
                                        <p:tgtEl>
                                          <p:spTgt spid="33"/>
                                        </p:tgtEl>
                                        <p:attrNameLst>
                                          <p:attrName>style.visibility</p:attrName>
                                        </p:attrNameLst>
                                      </p:cBhvr>
                                      <p:to>
                                        <p:strVal val="visible"/>
                                      </p:to>
                                    </p:set>
                                    <p:animEffect transition="in" filter="fade">
                                      <p:cBhvr>
                                        <p:cTn id="190" dur="1000"/>
                                        <p:tgtEl>
                                          <p:spTgt spid="33"/>
                                        </p:tgtEl>
                                      </p:cBhvr>
                                    </p:animEffect>
                                    <p:anim calcmode="lin" valueType="num">
                                      <p:cBhvr>
                                        <p:cTn id="191" dur="1000" fill="hold"/>
                                        <p:tgtEl>
                                          <p:spTgt spid="33"/>
                                        </p:tgtEl>
                                        <p:attrNameLst>
                                          <p:attrName>ppt_x</p:attrName>
                                        </p:attrNameLst>
                                      </p:cBhvr>
                                      <p:tavLst>
                                        <p:tav tm="0">
                                          <p:val>
                                            <p:strVal val="#ppt_x"/>
                                          </p:val>
                                        </p:tav>
                                        <p:tav tm="100000">
                                          <p:val>
                                            <p:strVal val="#ppt_x"/>
                                          </p:val>
                                        </p:tav>
                                      </p:tavLst>
                                    </p:anim>
                                    <p:anim calcmode="lin" valueType="num">
                                      <p:cBhvr>
                                        <p:cTn id="19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93" fill="hold">
                      <p:stCondLst>
                        <p:cond delay="indefinite"/>
                      </p:stCondLst>
                      <p:childTnLst>
                        <p:par>
                          <p:cTn id="194" fill="hold">
                            <p:stCondLst>
                              <p:cond delay="0"/>
                            </p:stCondLst>
                            <p:childTnLst>
                              <p:par>
                                <p:cTn id="195" presetID="2" presetClass="entr" presetSubtype="8" fill="hold" grpId="0" nodeType="clickEffect">
                                  <p:stCondLst>
                                    <p:cond delay="0"/>
                                  </p:stCondLst>
                                  <p:iterate type="wd">
                                    <p:tmPct val="33000"/>
                                  </p:iterate>
                                  <p:childTnLst>
                                    <p:set>
                                      <p:cBhvr>
                                        <p:cTn id="196" dur="1" fill="hold">
                                          <p:stCondLst>
                                            <p:cond delay="0"/>
                                          </p:stCondLst>
                                        </p:cTn>
                                        <p:tgtEl>
                                          <p:spTgt spid="39"/>
                                        </p:tgtEl>
                                        <p:attrNameLst>
                                          <p:attrName>style.visibility</p:attrName>
                                        </p:attrNameLst>
                                      </p:cBhvr>
                                      <p:to>
                                        <p:strVal val="visible"/>
                                      </p:to>
                                    </p:set>
                                    <p:anim calcmode="lin" valueType="num">
                                      <p:cBhvr additive="base">
                                        <p:cTn id="197" dur="500" fill="hold"/>
                                        <p:tgtEl>
                                          <p:spTgt spid="39"/>
                                        </p:tgtEl>
                                        <p:attrNameLst>
                                          <p:attrName>ppt_x</p:attrName>
                                        </p:attrNameLst>
                                      </p:cBhvr>
                                      <p:tavLst>
                                        <p:tav tm="0">
                                          <p:val>
                                            <p:strVal val="0-#ppt_w/2"/>
                                          </p:val>
                                        </p:tav>
                                        <p:tav tm="100000">
                                          <p:val>
                                            <p:strVal val="#ppt_x"/>
                                          </p:val>
                                        </p:tav>
                                      </p:tavLst>
                                    </p:anim>
                                    <p:anim calcmode="lin" valueType="num">
                                      <p:cBhvr additive="base">
                                        <p:cTn id="198"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p:bldP spid="35" grpId="0"/>
      <p:bldP spid="3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7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810037" y="188640"/>
            <a:ext cx="1154451" cy="5040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عنوان 1"/>
          <p:cNvSpPr txBox="1">
            <a:spLocks/>
          </p:cNvSpPr>
          <p:nvPr/>
        </p:nvSpPr>
        <p:spPr>
          <a:xfrm>
            <a:off x="2339752" y="115500"/>
            <a:ext cx="5338936" cy="650336"/>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2800" b="1" dirty="0" smtClean="0">
                <a:solidFill>
                  <a:schemeClr val="tx1"/>
                </a:solidFill>
              </a:rPr>
              <a:t>اذا كان س ، ص متغيرين لعينة حجمها 5 حيث أن :</a:t>
            </a:r>
            <a:endParaRPr lang="ar-SA" sz="2800" b="1" dirty="0">
              <a:solidFill>
                <a:schemeClr val="tx1"/>
              </a:solidFill>
            </a:endParaRPr>
          </a:p>
        </p:txBody>
      </p:sp>
      <p:graphicFrame>
        <p:nvGraphicFramePr>
          <p:cNvPr id="5" name="كائن 4"/>
          <p:cNvGraphicFramePr>
            <a:graphicFrameLocks noChangeAspect="1"/>
          </p:cNvGraphicFramePr>
          <p:nvPr>
            <p:extLst>
              <p:ext uri="{D42A27DB-BD31-4B8C-83A1-F6EECF244321}">
                <p14:modId xmlns="" xmlns:p14="http://schemas.microsoft.com/office/powerpoint/2010/main" val="114787114"/>
              </p:ext>
            </p:extLst>
          </p:nvPr>
        </p:nvGraphicFramePr>
        <p:xfrm>
          <a:off x="4459288" y="981075"/>
          <a:ext cx="1338262" cy="495300"/>
        </p:xfrm>
        <a:graphic>
          <a:graphicData uri="http://schemas.openxmlformats.org/presentationml/2006/ole">
            <p:oleObj spid="_x0000_s38710" name="Equation" r:id="rId4" imgW="825480" imgH="279360" progId="">
              <p:embed/>
            </p:oleObj>
          </a:graphicData>
        </a:graphic>
      </p:graphicFrame>
      <p:graphicFrame>
        <p:nvGraphicFramePr>
          <p:cNvPr id="7" name="كائن 6"/>
          <p:cNvGraphicFramePr>
            <a:graphicFrameLocks noChangeAspect="1"/>
          </p:cNvGraphicFramePr>
          <p:nvPr>
            <p:extLst>
              <p:ext uri="{D42A27DB-BD31-4B8C-83A1-F6EECF244321}">
                <p14:modId xmlns="" xmlns:p14="http://schemas.microsoft.com/office/powerpoint/2010/main" val="3019940399"/>
              </p:ext>
            </p:extLst>
          </p:nvPr>
        </p:nvGraphicFramePr>
        <p:xfrm>
          <a:off x="2505075" y="981075"/>
          <a:ext cx="1703388" cy="530225"/>
        </p:xfrm>
        <a:graphic>
          <a:graphicData uri="http://schemas.openxmlformats.org/presentationml/2006/ole">
            <p:oleObj spid="_x0000_s38711" name="Equation" r:id="rId5" imgW="977760" imgH="279360" progId="">
              <p:embed/>
            </p:oleObj>
          </a:graphicData>
        </a:graphic>
      </p:graphicFrame>
      <p:graphicFrame>
        <p:nvGraphicFramePr>
          <p:cNvPr id="8" name="كائن 7"/>
          <p:cNvGraphicFramePr>
            <a:graphicFrameLocks noChangeAspect="1"/>
          </p:cNvGraphicFramePr>
          <p:nvPr>
            <p:extLst>
              <p:ext uri="{D42A27DB-BD31-4B8C-83A1-F6EECF244321}">
                <p14:modId xmlns="" xmlns:p14="http://schemas.microsoft.com/office/powerpoint/2010/main" val="4174879631"/>
              </p:ext>
            </p:extLst>
          </p:nvPr>
        </p:nvGraphicFramePr>
        <p:xfrm>
          <a:off x="315913" y="1052513"/>
          <a:ext cx="1849437" cy="495300"/>
        </p:xfrm>
        <a:graphic>
          <a:graphicData uri="http://schemas.openxmlformats.org/presentationml/2006/ole">
            <p:oleObj spid="_x0000_s38712" name="Equation" r:id="rId6" imgW="876240" imgH="215640" progId="">
              <p:embed/>
            </p:oleObj>
          </a:graphicData>
        </a:graphic>
      </p:graphicFrame>
      <p:graphicFrame>
        <p:nvGraphicFramePr>
          <p:cNvPr id="9" name="كائن 8"/>
          <p:cNvGraphicFramePr>
            <a:graphicFrameLocks noChangeAspect="1"/>
          </p:cNvGraphicFramePr>
          <p:nvPr>
            <p:extLst>
              <p:ext uri="{D42A27DB-BD31-4B8C-83A1-F6EECF244321}">
                <p14:modId xmlns="" xmlns:p14="http://schemas.microsoft.com/office/powerpoint/2010/main" val="3849037680"/>
              </p:ext>
            </p:extLst>
          </p:nvPr>
        </p:nvGraphicFramePr>
        <p:xfrm>
          <a:off x="7510459" y="1052736"/>
          <a:ext cx="1209675" cy="431800"/>
        </p:xfrm>
        <a:graphic>
          <a:graphicData uri="http://schemas.openxmlformats.org/presentationml/2006/ole">
            <p:oleObj spid="_x0000_s38713" name="Equation" r:id="rId7" imgW="660240" imgH="215640" progId="">
              <p:embed/>
            </p:oleObj>
          </a:graphicData>
        </a:graphic>
      </p:graphicFrame>
      <p:graphicFrame>
        <p:nvGraphicFramePr>
          <p:cNvPr id="10" name="كائن 9"/>
          <p:cNvGraphicFramePr>
            <a:graphicFrameLocks noChangeAspect="1"/>
          </p:cNvGraphicFramePr>
          <p:nvPr>
            <p:extLst>
              <p:ext uri="{D42A27DB-BD31-4B8C-83A1-F6EECF244321}">
                <p14:modId xmlns="" xmlns:p14="http://schemas.microsoft.com/office/powerpoint/2010/main" val="2460171814"/>
              </p:ext>
            </p:extLst>
          </p:nvPr>
        </p:nvGraphicFramePr>
        <p:xfrm>
          <a:off x="6134100" y="1052513"/>
          <a:ext cx="1255713" cy="431800"/>
        </p:xfrm>
        <a:graphic>
          <a:graphicData uri="http://schemas.openxmlformats.org/presentationml/2006/ole">
            <p:oleObj spid="_x0000_s38714" name="Equation" r:id="rId8" imgW="685800" imgH="215640" progId="">
              <p:embed/>
            </p:oleObj>
          </a:graphicData>
        </a:graphic>
      </p:graphicFrame>
      <p:sp>
        <p:nvSpPr>
          <p:cNvPr id="12" name="عنوان 1"/>
          <p:cNvSpPr txBox="1">
            <a:spLocks/>
          </p:cNvSpPr>
          <p:nvPr/>
        </p:nvSpPr>
        <p:spPr>
          <a:xfrm>
            <a:off x="3371393" y="1628800"/>
            <a:ext cx="5338936" cy="650336"/>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2800" b="1" dirty="0" smtClean="0">
                <a:solidFill>
                  <a:schemeClr val="tx1"/>
                </a:solidFill>
              </a:rPr>
              <a:t>احسب معامل ارتباط بيرسون بين س، ص</a:t>
            </a:r>
            <a:endParaRPr lang="ar-SA" sz="2800" b="1" dirty="0">
              <a:solidFill>
                <a:schemeClr val="tx1"/>
              </a:solidFill>
            </a:endParaRPr>
          </a:p>
        </p:txBody>
      </p:sp>
      <p:sp>
        <p:nvSpPr>
          <p:cNvPr id="13" name="عنوان 1"/>
          <p:cNvSpPr txBox="1">
            <a:spLocks/>
          </p:cNvSpPr>
          <p:nvPr/>
        </p:nvSpPr>
        <p:spPr>
          <a:xfrm>
            <a:off x="8243146" y="2276872"/>
            <a:ext cx="793350" cy="577196"/>
          </a:xfrm>
          <a:prstGeom prst="rect">
            <a:avLst/>
          </a:prstGeom>
          <a:solidFill>
            <a:srgbClr val="FFFF00"/>
          </a:solidFill>
          <a:ln>
            <a:solidFill>
              <a:schemeClr val="tx1"/>
            </a:solidFill>
          </a:ln>
        </p:spPr>
        <p:txBody>
          <a:bodyPr vert="horz" lIns="0" rIns="0" bIns="0" anchor="b">
            <a:normAutofit fontScale="9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4400" b="1" dirty="0" smtClean="0">
                <a:solidFill>
                  <a:srgbClr val="C00000"/>
                </a:solidFill>
              </a:rPr>
              <a:t>الحل:</a:t>
            </a:r>
            <a:endParaRPr lang="ar-SA" sz="4400" b="1" dirty="0">
              <a:solidFill>
                <a:srgbClr val="C00000"/>
              </a:solidFill>
            </a:endParaRPr>
          </a:p>
        </p:txBody>
      </p:sp>
      <p:graphicFrame>
        <p:nvGraphicFramePr>
          <p:cNvPr id="14" name="كائن 13"/>
          <p:cNvGraphicFramePr>
            <a:graphicFrameLocks noChangeAspect="1"/>
          </p:cNvGraphicFramePr>
          <p:nvPr>
            <p:extLst>
              <p:ext uri="{D42A27DB-BD31-4B8C-83A1-F6EECF244321}">
                <p14:modId xmlns="" xmlns:p14="http://schemas.microsoft.com/office/powerpoint/2010/main" val="3431518240"/>
              </p:ext>
            </p:extLst>
          </p:nvPr>
        </p:nvGraphicFramePr>
        <p:xfrm>
          <a:off x="8010220" y="3491367"/>
          <a:ext cx="474663" cy="444500"/>
        </p:xfrm>
        <a:graphic>
          <a:graphicData uri="http://schemas.openxmlformats.org/presentationml/2006/ole">
            <p:oleObj spid="_x0000_s38715" name="Equation" r:id="rId9" imgW="177480" imgH="152280" progId="">
              <p:embed/>
            </p:oleObj>
          </a:graphicData>
        </a:graphic>
      </p:graphicFrame>
      <p:graphicFrame>
        <p:nvGraphicFramePr>
          <p:cNvPr id="15" name="كائن 14"/>
          <p:cNvGraphicFramePr>
            <a:graphicFrameLocks noChangeAspect="1"/>
          </p:cNvGraphicFramePr>
          <p:nvPr>
            <p:extLst>
              <p:ext uri="{D42A27DB-BD31-4B8C-83A1-F6EECF244321}">
                <p14:modId xmlns="" xmlns:p14="http://schemas.microsoft.com/office/powerpoint/2010/main" val="1969971164"/>
              </p:ext>
            </p:extLst>
          </p:nvPr>
        </p:nvGraphicFramePr>
        <p:xfrm>
          <a:off x="3131841" y="2661868"/>
          <a:ext cx="3024335" cy="1118855"/>
        </p:xfrm>
        <a:graphic>
          <a:graphicData uri="http://schemas.openxmlformats.org/presentationml/2006/ole">
            <p:oleObj spid="_x0000_s38716" name="Equation" r:id="rId10" imgW="1574640" imgH="533160" progId="">
              <p:embed/>
            </p:oleObj>
          </a:graphicData>
        </a:graphic>
      </p:graphicFrame>
      <p:graphicFrame>
        <p:nvGraphicFramePr>
          <p:cNvPr id="16" name="كائن 15"/>
          <p:cNvGraphicFramePr>
            <a:graphicFrameLocks noChangeAspect="1"/>
          </p:cNvGraphicFramePr>
          <p:nvPr>
            <p:extLst>
              <p:ext uri="{D42A27DB-BD31-4B8C-83A1-F6EECF244321}">
                <p14:modId xmlns="" xmlns:p14="http://schemas.microsoft.com/office/powerpoint/2010/main" val="1613372070"/>
              </p:ext>
            </p:extLst>
          </p:nvPr>
        </p:nvGraphicFramePr>
        <p:xfrm>
          <a:off x="7520249" y="3491367"/>
          <a:ext cx="439738" cy="407988"/>
        </p:xfrm>
        <a:graphic>
          <a:graphicData uri="http://schemas.openxmlformats.org/presentationml/2006/ole">
            <p:oleObj spid="_x0000_s38717" name="Equation" r:id="rId11" imgW="164880" imgH="139680" progId="">
              <p:embed/>
            </p:oleObj>
          </a:graphicData>
        </a:graphic>
      </p:graphicFrame>
      <p:cxnSp>
        <p:nvCxnSpPr>
          <p:cNvPr id="17" name="رابط مستقيم 16"/>
          <p:cNvCxnSpPr/>
          <p:nvPr/>
        </p:nvCxnSpPr>
        <p:spPr>
          <a:xfrm flipH="1">
            <a:off x="1835696" y="3779399"/>
            <a:ext cx="504056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8" name="كائن 17"/>
          <p:cNvGraphicFramePr>
            <a:graphicFrameLocks noChangeAspect="1"/>
          </p:cNvGraphicFramePr>
          <p:nvPr>
            <p:extLst>
              <p:ext uri="{D42A27DB-BD31-4B8C-83A1-F6EECF244321}">
                <p14:modId xmlns="" xmlns:p14="http://schemas.microsoft.com/office/powerpoint/2010/main" val="705797730"/>
              </p:ext>
            </p:extLst>
          </p:nvPr>
        </p:nvGraphicFramePr>
        <p:xfrm>
          <a:off x="4470862" y="3851408"/>
          <a:ext cx="2549410" cy="1089760"/>
        </p:xfrm>
        <a:graphic>
          <a:graphicData uri="http://schemas.openxmlformats.org/presentationml/2006/ole">
            <p:oleObj spid="_x0000_s38718" name="Equation" r:id="rId12" imgW="1473120" imgH="596880" progId="">
              <p:embed/>
            </p:oleObj>
          </a:graphicData>
        </a:graphic>
      </p:graphicFrame>
      <p:graphicFrame>
        <p:nvGraphicFramePr>
          <p:cNvPr id="19" name="كائن 18"/>
          <p:cNvGraphicFramePr>
            <a:graphicFrameLocks noChangeAspect="1"/>
          </p:cNvGraphicFramePr>
          <p:nvPr>
            <p:extLst>
              <p:ext uri="{D42A27DB-BD31-4B8C-83A1-F6EECF244321}">
                <p14:modId xmlns="" xmlns:p14="http://schemas.microsoft.com/office/powerpoint/2010/main" val="1902337470"/>
              </p:ext>
            </p:extLst>
          </p:nvPr>
        </p:nvGraphicFramePr>
        <p:xfrm>
          <a:off x="1892905" y="3758935"/>
          <a:ext cx="2463071" cy="1178793"/>
        </p:xfrm>
        <a:graphic>
          <a:graphicData uri="http://schemas.openxmlformats.org/presentationml/2006/ole">
            <p:oleObj spid="_x0000_s38719" name="Equation" r:id="rId13" imgW="1473120" imgH="596880" progId="">
              <p:embed/>
            </p:oleObj>
          </a:graphicData>
        </a:graphic>
      </p:graphicFrame>
      <p:graphicFrame>
        <p:nvGraphicFramePr>
          <p:cNvPr id="20" name="كائن 19"/>
          <p:cNvGraphicFramePr>
            <a:graphicFrameLocks noChangeAspect="1"/>
          </p:cNvGraphicFramePr>
          <p:nvPr>
            <p:extLst>
              <p:ext uri="{D42A27DB-BD31-4B8C-83A1-F6EECF244321}">
                <p14:modId xmlns="" xmlns:p14="http://schemas.microsoft.com/office/powerpoint/2010/main" val="1894611150"/>
              </p:ext>
            </p:extLst>
          </p:nvPr>
        </p:nvGraphicFramePr>
        <p:xfrm>
          <a:off x="8162925" y="5085184"/>
          <a:ext cx="474663" cy="444500"/>
        </p:xfrm>
        <a:graphic>
          <a:graphicData uri="http://schemas.openxmlformats.org/presentationml/2006/ole">
            <p:oleObj spid="_x0000_s38720" name="Equation" r:id="rId14" imgW="177480" imgH="152280" progId="">
              <p:embed/>
            </p:oleObj>
          </a:graphicData>
        </a:graphic>
      </p:graphicFrame>
      <p:graphicFrame>
        <p:nvGraphicFramePr>
          <p:cNvPr id="21" name="كائن 20"/>
          <p:cNvGraphicFramePr>
            <a:graphicFrameLocks noChangeAspect="1"/>
          </p:cNvGraphicFramePr>
          <p:nvPr>
            <p:extLst>
              <p:ext uri="{D42A27DB-BD31-4B8C-83A1-F6EECF244321}">
                <p14:modId xmlns="" xmlns:p14="http://schemas.microsoft.com/office/powerpoint/2010/main" val="2441967487"/>
              </p:ext>
            </p:extLst>
          </p:nvPr>
        </p:nvGraphicFramePr>
        <p:xfrm>
          <a:off x="7672388" y="5229200"/>
          <a:ext cx="439737" cy="407987"/>
        </p:xfrm>
        <a:graphic>
          <a:graphicData uri="http://schemas.openxmlformats.org/presentationml/2006/ole">
            <p:oleObj spid="_x0000_s38721" name="Equation" r:id="rId15" imgW="164880" imgH="139680" progId="">
              <p:embed/>
            </p:oleObj>
          </a:graphicData>
        </a:graphic>
      </p:graphicFrame>
      <p:graphicFrame>
        <p:nvGraphicFramePr>
          <p:cNvPr id="23" name="كائن 22"/>
          <p:cNvGraphicFramePr>
            <a:graphicFrameLocks noChangeAspect="1"/>
          </p:cNvGraphicFramePr>
          <p:nvPr>
            <p:extLst>
              <p:ext uri="{D42A27DB-BD31-4B8C-83A1-F6EECF244321}">
                <p14:modId xmlns="" xmlns:p14="http://schemas.microsoft.com/office/powerpoint/2010/main" val="3687930073"/>
              </p:ext>
            </p:extLst>
          </p:nvPr>
        </p:nvGraphicFramePr>
        <p:xfrm>
          <a:off x="6364511" y="5229200"/>
          <a:ext cx="439737" cy="333375"/>
        </p:xfrm>
        <a:graphic>
          <a:graphicData uri="http://schemas.openxmlformats.org/presentationml/2006/ole">
            <p:oleObj spid="_x0000_s38722" name="Equation" r:id="rId16" imgW="164880" imgH="114120" progId="">
              <p:embed/>
            </p:oleObj>
          </a:graphicData>
        </a:graphic>
      </p:graphicFrame>
      <p:graphicFrame>
        <p:nvGraphicFramePr>
          <p:cNvPr id="24" name="كائن 23"/>
          <p:cNvGraphicFramePr>
            <a:graphicFrameLocks noChangeAspect="1"/>
          </p:cNvGraphicFramePr>
          <p:nvPr>
            <p:extLst>
              <p:ext uri="{D42A27DB-BD31-4B8C-83A1-F6EECF244321}">
                <p14:modId xmlns="" xmlns:p14="http://schemas.microsoft.com/office/powerpoint/2010/main" val="927169081"/>
              </p:ext>
            </p:extLst>
          </p:nvPr>
        </p:nvGraphicFramePr>
        <p:xfrm>
          <a:off x="4976813" y="5085184"/>
          <a:ext cx="1179363" cy="349703"/>
        </p:xfrm>
        <a:graphic>
          <a:graphicData uri="http://schemas.openxmlformats.org/presentationml/2006/ole">
            <p:oleObj spid="_x0000_s38723" name="Equation" r:id="rId17" imgW="647640" imgH="177480" progId="">
              <p:embed/>
            </p:oleObj>
          </a:graphicData>
        </a:graphic>
      </p:graphicFrame>
      <p:cxnSp>
        <p:nvCxnSpPr>
          <p:cNvPr id="25" name="رابط مستقيم 24"/>
          <p:cNvCxnSpPr/>
          <p:nvPr/>
        </p:nvCxnSpPr>
        <p:spPr>
          <a:xfrm flipH="1">
            <a:off x="5009220" y="5589240"/>
            <a:ext cx="252349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6" name="كائن 25"/>
          <p:cNvGraphicFramePr>
            <a:graphicFrameLocks noChangeAspect="1"/>
          </p:cNvGraphicFramePr>
          <p:nvPr>
            <p:extLst>
              <p:ext uri="{D42A27DB-BD31-4B8C-83A1-F6EECF244321}">
                <p14:modId xmlns="" xmlns:p14="http://schemas.microsoft.com/office/powerpoint/2010/main" val="2280495833"/>
              </p:ext>
            </p:extLst>
          </p:nvPr>
        </p:nvGraphicFramePr>
        <p:xfrm>
          <a:off x="6451177" y="5642621"/>
          <a:ext cx="1361183" cy="522683"/>
        </p:xfrm>
        <a:graphic>
          <a:graphicData uri="http://schemas.openxmlformats.org/presentationml/2006/ole">
            <p:oleObj spid="_x0000_s38724" name="Equation" r:id="rId18" imgW="977760" imgH="355320" progId="">
              <p:embed/>
            </p:oleObj>
          </a:graphicData>
        </a:graphic>
      </p:graphicFrame>
      <p:graphicFrame>
        <p:nvGraphicFramePr>
          <p:cNvPr id="27" name="كائن 26"/>
          <p:cNvGraphicFramePr>
            <a:graphicFrameLocks noChangeAspect="1"/>
          </p:cNvGraphicFramePr>
          <p:nvPr>
            <p:extLst>
              <p:ext uri="{D42A27DB-BD31-4B8C-83A1-F6EECF244321}">
                <p14:modId xmlns="" xmlns:p14="http://schemas.microsoft.com/office/powerpoint/2010/main" val="2930255329"/>
              </p:ext>
            </p:extLst>
          </p:nvPr>
        </p:nvGraphicFramePr>
        <p:xfrm>
          <a:off x="4897552" y="5661248"/>
          <a:ext cx="1546656" cy="504056"/>
        </p:xfrm>
        <a:graphic>
          <a:graphicData uri="http://schemas.openxmlformats.org/presentationml/2006/ole">
            <p:oleObj spid="_x0000_s38725" name="Equation" r:id="rId19" imgW="1155600" imgH="355320" progId="">
              <p:embed/>
            </p:oleObj>
          </a:graphicData>
        </a:graphic>
      </p:graphicFrame>
      <p:graphicFrame>
        <p:nvGraphicFramePr>
          <p:cNvPr id="28" name="كائن 27"/>
          <p:cNvGraphicFramePr>
            <a:graphicFrameLocks noChangeAspect="1"/>
          </p:cNvGraphicFramePr>
          <p:nvPr>
            <p:extLst>
              <p:ext uri="{D42A27DB-BD31-4B8C-83A1-F6EECF244321}">
                <p14:modId xmlns="" xmlns:p14="http://schemas.microsoft.com/office/powerpoint/2010/main" val="2004594404"/>
              </p:ext>
            </p:extLst>
          </p:nvPr>
        </p:nvGraphicFramePr>
        <p:xfrm>
          <a:off x="4420295" y="5445224"/>
          <a:ext cx="439737" cy="407987"/>
        </p:xfrm>
        <a:graphic>
          <a:graphicData uri="http://schemas.openxmlformats.org/presentationml/2006/ole">
            <p:oleObj spid="_x0000_s38726" name="Equation" r:id="rId20" imgW="164880" imgH="139680" progId="">
              <p:embed/>
            </p:oleObj>
          </a:graphicData>
        </a:graphic>
      </p:graphicFrame>
      <p:graphicFrame>
        <p:nvGraphicFramePr>
          <p:cNvPr id="11" name="كائن 10"/>
          <p:cNvGraphicFramePr>
            <a:graphicFrameLocks noChangeAspect="1"/>
          </p:cNvGraphicFramePr>
          <p:nvPr>
            <p:extLst>
              <p:ext uri="{D42A27DB-BD31-4B8C-83A1-F6EECF244321}">
                <p14:modId xmlns="" xmlns:p14="http://schemas.microsoft.com/office/powerpoint/2010/main" val="764570258"/>
              </p:ext>
            </p:extLst>
          </p:nvPr>
        </p:nvGraphicFramePr>
        <p:xfrm>
          <a:off x="1835696" y="2060848"/>
          <a:ext cx="1044575" cy="622300"/>
        </p:xfrm>
        <a:graphic>
          <a:graphicData uri="http://schemas.openxmlformats.org/presentationml/2006/ole">
            <p:oleObj spid="_x0000_s38727" name="Equation" r:id="rId21" imgW="533160" imgH="291960" progId="">
              <p:embed/>
            </p:oleObj>
          </a:graphicData>
        </a:graphic>
      </p:graphicFrame>
      <p:graphicFrame>
        <p:nvGraphicFramePr>
          <p:cNvPr id="29" name="كائن 28"/>
          <p:cNvGraphicFramePr>
            <a:graphicFrameLocks noChangeAspect="1"/>
          </p:cNvGraphicFramePr>
          <p:nvPr>
            <p:extLst>
              <p:ext uri="{D42A27DB-BD31-4B8C-83A1-F6EECF244321}">
                <p14:modId xmlns="" xmlns:p14="http://schemas.microsoft.com/office/powerpoint/2010/main" val="2587223339"/>
              </p:ext>
            </p:extLst>
          </p:nvPr>
        </p:nvGraphicFramePr>
        <p:xfrm>
          <a:off x="285366" y="2060848"/>
          <a:ext cx="1149350" cy="639763"/>
        </p:xfrm>
        <a:graphic>
          <a:graphicData uri="http://schemas.openxmlformats.org/presentationml/2006/ole">
            <p:oleObj spid="_x0000_s38728" name="Equation" r:id="rId22" imgW="571320" imgH="291960" progId="">
              <p:embed/>
            </p:oleObj>
          </a:graphicData>
        </a:graphic>
      </p:graphicFrame>
      <p:graphicFrame>
        <p:nvGraphicFramePr>
          <p:cNvPr id="32" name="كائن 31"/>
          <p:cNvGraphicFramePr>
            <a:graphicFrameLocks noChangeAspect="1"/>
          </p:cNvGraphicFramePr>
          <p:nvPr>
            <p:extLst>
              <p:ext uri="{D42A27DB-BD31-4B8C-83A1-F6EECF244321}">
                <p14:modId xmlns="" xmlns:p14="http://schemas.microsoft.com/office/powerpoint/2010/main" val="2787495749"/>
              </p:ext>
            </p:extLst>
          </p:nvPr>
        </p:nvGraphicFramePr>
        <p:xfrm>
          <a:off x="3131840" y="5327873"/>
          <a:ext cx="439737" cy="333375"/>
        </p:xfrm>
        <a:graphic>
          <a:graphicData uri="http://schemas.openxmlformats.org/presentationml/2006/ole">
            <p:oleObj spid="_x0000_s38729" name="Equation" r:id="rId23" imgW="164880" imgH="114120" progId="">
              <p:embed/>
            </p:oleObj>
          </a:graphicData>
        </a:graphic>
      </p:graphicFrame>
      <p:graphicFrame>
        <p:nvGraphicFramePr>
          <p:cNvPr id="33" name="كائن 32"/>
          <p:cNvGraphicFramePr>
            <a:graphicFrameLocks noChangeAspect="1"/>
          </p:cNvGraphicFramePr>
          <p:nvPr>
            <p:extLst>
              <p:ext uri="{D42A27DB-BD31-4B8C-83A1-F6EECF244321}">
                <p14:modId xmlns="" xmlns:p14="http://schemas.microsoft.com/office/powerpoint/2010/main" val="2835795219"/>
              </p:ext>
            </p:extLst>
          </p:nvPr>
        </p:nvGraphicFramePr>
        <p:xfrm>
          <a:off x="2411760" y="5238948"/>
          <a:ext cx="582939" cy="350292"/>
        </p:xfrm>
        <a:graphic>
          <a:graphicData uri="http://schemas.openxmlformats.org/presentationml/2006/ole">
            <p:oleObj spid="_x0000_s38730" name="Equation" r:id="rId24" imgW="342720" imgH="190440" progId="">
              <p:embed/>
            </p:oleObj>
          </a:graphicData>
        </a:graphic>
      </p:graphicFrame>
      <p:graphicFrame>
        <p:nvGraphicFramePr>
          <p:cNvPr id="34" name="كائن 33"/>
          <p:cNvGraphicFramePr>
            <a:graphicFrameLocks noChangeAspect="1"/>
          </p:cNvGraphicFramePr>
          <p:nvPr>
            <p:extLst>
              <p:ext uri="{D42A27DB-BD31-4B8C-83A1-F6EECF244321}">
                <p14:modId xmlns="" xmlns:p14="http://schemas.microsoft.com/office/powerpoint/2010/main" val="2893358521"/>
              </p:ext>
            </p:extLst>
          </p:nvPr>
        </p:nvGraphicFramePr>
        <p:xfrm>
          <a:off x="3409123" y="5661248"/>
          <a:ext cx="1018861" cy="382241"/>
        </p:xfrm>
        <a:graphic>
          <a:graphicData uri="http://schemas.openxmlformats.org/presentationml/2006/ole">
            <p:oleObj spid="_x0000_s38731" name="Equation" r:id="rId25" imgW="749160" imgH="266400" progId="">
              <p:embed/>
            </p:oleObj>
          </a:graphicData>
        </a:graphic>
      </p:graphicFrame>
      <p:graphicFrame>
        <p:nvGraphicFramePr>
          <p:cNvPr id="35" name="كائن 34"/>
          <p:cNvGraphicFramePr>
            <a:graphicFrameLocks noChangeAspect="1"/>
          </p:cNvGraphicFramePr>
          <p:nvPr>
            <p:extLst>
              <p:ext uri="{D42A27DB-BD31-4B8C-83A1-F6EECF244321}">
                <p14:modId xmlns="" xmlns:p14="http://schemas.microsoft.com/office/powerpoint/2010/main" val="3564774691"/>
              </p:ext>
            </p:extLst>
          </p:nvPr>
        </p:nvGraphicFramePr>
        <p:xfrm>
          <a:off x="1968351" y="5661248"/>
          <a:ext cx="1451521" cy="393609"/>
        </p:xfrm>
        <a:graphic>
          <a:graphicData uri="http://schemas.openxmlformats.org/presentationml/2006/ole">
            <p:oleObj spid="_x0000_s38732" name="Equation" r:id="rId26" imgW="1041120" imgH="266400" progId="">
              <p:embed/>
            </p:oleObj>
          </a:graphicData>
        </a:graphic>
      </p:graphicFrame>
      <p:graphicFrame>
        <p:nvGraphicFramePr>
          <p:cNvPr id="30" name="كائن 29"/>
          <p:cNvGraphicFramePr>
            <a:graphicFrameLocks noChangeAspect="1"/>
          </p:cNvGraphicFramePr>
          <p:nvPr>
            <p:extLst>
              <p:ext uri="{D42A27DB-BD31-4B8C-83A1-F6EECF244321}">
                <p14:modId xmlns="" xmlns:p14="http://schemas.microsoft.com/office/powerpoint/2010/main" val="3271109912"/>
              </p:ext>
            </p:extLst>
          </p:nvPr>
        </p:nvGraphicFramePr>
        <p:xfrm>
          <a:off x="467545" y="5157192"/>
          <a:ext cx="504056" cy="365514"/>
        </p:xfrm>
        <a:graphic>
          <a:graphicData uri="http://schemas.openxmlformats.org/presentationml/2006/ole">
            <p:oleObj spid="_x0000_s38733" name="Equation" r:id="rId27" imgW="266400" imgH="177480" progId="">
              <p:embed/>
            </p:oleObj>
          </a:graphicData>
        </a:graphic>
      </p:graphicFrame>
      <p:graphicFrame>
        <p:nvGraphicFramePr>
          <p:cNvPr id="37889" name="كائن 37888"/>
          <p:cNvGraphicFramePr>
            <a:graphicFrameLocks noChangeAspect="1"/>
          </p:cNvGraphicFramePr>
          <p:nvPr>
            <p:extLst>
              <p:ext uri="{D42A27DB-BD31-4B8C-83A1-F6EECF244321}">
                <p14:modId xmlns="" xmlns:p14="http://schemas.microsoft.com/office/powerpoint/2010/main" val="1591610214"/>
              </p:ext>
            </p:extLst>
          </p:nvPr>
        </p:nvGraphicFramePr>
        <p:xfrm>
          <a:off x="251520" y="5661248"/>
          <a:ext cx="569913" cy="452437"/>
        </p:xfrm>
        <a:graphic>
          <a:graphicData uri="http://schemas.openxmlformats.org/presentationml/2006/ole">
            <p:oleObj spid="_x0000_s38734" name="Equation" r:id="rId28" imgW="355320" imgH="266400" progId="">
              <p:embed/>
            </p:oleObj>
          </a:graphicData>
        </a:graphic>
      </p:graphicFrame>
      <p:graphicFrame>
        <p:nvGraphicFramePr>
          <p:cNvPr id="37892" name="كائن 37891"/>
          <p:cNvGraphicFramePr>
            <a:graphicFrameLocks noChangeAspect="1"/>
          </p:cNvGraphicFramePr>
          <p:nvPr>
            <p:extLst>
              <p:ext uri="{D42A27DB-BD31-4B8C-83A1-F6EECF244321}">
                <p14:modId xmlns="" xmlns:p14="http://schemas.microsoft.com/office/powerpoint/2010/main" val="1428688399"/>
              </p:ext>
            </p:extLst>
          </p:nvPr>
        </p:nvGraphicFramePr>
        <p:xfrm>
          <a:off x="6781825" y="5104680"/>
          <a:ext cx="598487" cy="359345"/>
        </p:xfrm>
        <a:graphic>
          <a:graphicData uri="http://schemas.openxmlformats.org/presentationml/2006/ole">
            <p:oleObj spid="_x0000_s38735" name="Equation" r:id="rId29" imgW="368280" imgH="203040" progId="">
              <p:embed/>
            </p:oleObj>
          </a:graphicData>
        </a:graphic>
      </p:graphicFrame>
      <p:graphicFrame>
        <p:nvGraphicFramePr>
          <p:cNvPr id="37893" name="كائن 37892"/>
          <p:cNvGraphicFramePr>
            <a:graphicFrameLocks noChangeAspect="1"/>
          </p:cNvGraphicFramePr>
          <p:nvPr>
            <p:extLst>
              <p:ext uri="{D42A27DB-BD31-4B8C-83A1-F6EECF244321}">
                <p14:modId xmlns="" xmlns:p14="http://schemas.microsoft.com/office/powerpoint/2010/main" val="179708819"/>
              </p:ext>
            </p:extLst>
          </p:nvPr>
        </p:nvGraphicFramePr>
        <p:xfrm>
          <a:off x="3707904" y="5229200"/>
          <a:ext cx="599644" cy="360040"/>
        </p:xfrm>
        <a:graphic>
          <a:graphicData uri="http://schemas.openxmlformats.org/presentationml/2006/ole">
            <p:oleObj spid="_x0000_s38736" name="Equation" r:id="rId30" imgW="368280" imgH="203040" progId="">
              <p:embed/>
            </p:oleObj>
          </a:graphicData>
        </a:graphic>
      </p:graphicFrame>
      <p:graphicFrame>
        <p:nvGraphicFramePr>
          <p:cNvPr id="37895" name="كائن 37894"/>
          <p:cNvGraphicFramePr>
            <a:graphicFrameLocks noChangeAspect="1"/>
          </p:cNvGraphicFramePr>
          <p:nvPr>
            <p:extLst>
              <p:ext uri="{D42A27DB-BD31-4B8C-83A1-F6EECF244321}">
                <p14:modId xmlns="" xmlns:p14="http://schemas.microsoft.com/office/powerpoint/2010/main" val="730462109"/>
              </p:ext>
            </p:extLst>
          </p:nvPr>
        </p:nvGraphicFramePr>
        <p:xfrm>
          <a:off x="899592" y="5661248"/>
          <a:ext cx="569913" cy="452437"/>
        </p:xfrm>
        <a:graphic>
          <a:graphicData uri="http://schemas.openxmlformats.org/presentationml/2006/ole">
            <p:oleObj spid="_x0000_s38737" name="Equation" r:id="rId31" imgW="355320" imgH="266400" progId="">
              <p:embed/>
            </p:oleObj>
          </a:graphicData>
        </a:graphic>
      </p:graphicFrame>
      <p:cxnSp>
        <p:nvCxnSpPr>
          <p:cNvPr id="47" name="رابط مستقيم 46"/>
          <p:cNvCxnSpPr/>
          <p:nvPr/>
        </p:nvCxnSpPr>
        <p:spPr>
          <a:xfrm flipH="1">
            <a:off x="2123728" y="5589240"/>
            <a:ext cx="223224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902" name="كائن 37901"/>
          <p:cNvGraphicFramePr>
            <a:graphicFrameLocks noChangeAspect="1"/>
          </p:cNvGraphicFramePr>
          <p:nvPr>
            <p:extLst>
              <p:ext uri="{D42A27DB-BD31-4B8C-83A1-F6EECF244321}">
                <p14:modId xmlns="" xmlns:p14="http://schemas.microsoft.com/office/powerpoint/2010/main" val="1034041366"/>
              </p:ext>
            </p:extLst>
          </p:nvPr>
        </p:nvGraphicFramePr>
        <p:xfrm>
          <a:off x="1547664" y="5445224"/>
          <a:ext cx="439738" cy="407988"/>
        </p:xfrm>
        <a:graphic>
          <a:graphicData uri="http://schemas.openxmlformats.org/presentationml/2006/ole">
            <p:oleObj spid="_x0000_s38738" name="Equation" r:id="rId32" imgW="164880" imgH="139680" progId="">
              <p:embed/>
            </p:oleObj>
          </a:graphicData>
        </a:graphic>
      </p:graphicFrame>
      <p:cxnSp>
        <p:nvCxnSpPr>
          <p:cNvPr id="53" name="رابط مستقيم 52"/>
          <p:cNvCxnSpPr/>
          <p:nvPr/>
        </p:nvCxnSpPr>
        <p:spPr>
          <a:xfrm flipH="1">
            <a:off x="359532" y="5589240"/>
            <a:ext cx="111612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5" name="كائن 54"/>
          <p:cNvGraphicFramePr>
            <a:graphicFrameLocks noChangeAspect="1"/>
          </p:cNvGraphicFramePr>
          <p:nvPr>
            <p:extLst>
              <p:ext uri="{D42A27DB-BD31-4B8C-83A1-F6EECF244321}">
                <p14:modId xmlns="" xmlns:p14="http://schemas.microsoft.com/office/powerpoint/2010/main" val="1891513974"/>
              </p:ext>
            </p:extLst>
          </p:nvPr>
        </p:nvGraphicFramePr>
        <p:xfrm>
          <a:off x="3905927" y="6054977"/>
          <a:ext cx="450049" cy="326351"/>
        </p:xfrm>
        <a:graphic>
          <a:graphicData uri="http://schemas.openxmlformats.org/presentationml/2006/ole">
            <p:oleObj spid="_x0000_s38739" name="Equation" r:id="rId33" imgW="266400" imgH="177480" progId="">
              <p:embed/>
            </p:oleObj>
          </a:graphicData>
        </a:graphic>
      </p:graphicFrame>
      <p:graphicFrame>
        <p:nvGraphicFramePr>
          <p:cNvPr id="56" name="كائن 55"/>
          <p:cNvGraphicFramePr>
            <a:graphicFrameLocks noChangeAspect="1"/>
          </p:cNvGraphicFramePr>
          <p:nvPr>
            <p:extLst>
              <p:ext uri="{D42A27DB-BD31-4B8C-83A1-F6EECF244321}">
                <p14:modId xmlns="" xmlns:p14="http://schemas.microsoft.com/office/powerpoint/2010/main" val="479197283"/>
              </p:ext>
            </p:extLst>
          </p:nvPr>
        </p:nvGraphicFramePr>
        <p:xfrm>
          <a:off x="3937893" y="6496050"/>
          <a:ext cx="346075" cy="323850"/>
        </p:xfrm>
        <a:graphic>
          <a:graphicData uri="http://schemas.openxmlformats.org/presentationml/2006/ole">
            <p:oleObj spid="_x0000_s38740" name="Equation" r:id="rId34" imgW="215640" imgH="190440" progId="">
              <p:embed/>
            </p:oleObj>
          </a:graphicData>
        </a:graphic>
      </p:graphicFrame>
      <p:graphicFrame>
        <p:nvGraphicFramePr>
          <p:cNvPr id="57" name="كائن 56"/>
          <p:cNvGraphicFramePr>
            <a:graphicFrameLocks noChangeAspect="1"/>
          </p:cNvGraphicFramePr>
          <p:nvPr>
            <p:extLst>
              <p:ext uri="{D42A27DB-BD31-4B8C-83A1-F6EECF244321}">
                <p14:modId xmlns="" xmlns:p14="http://schemas.microsoft.com/office/powerpoint/2010/main" val="504086700"/>
              </p:ext>
            </p:extLst>
          </p:nvPr>
        </p:nvGraphicFramePr>
        <p:xfrm>
          <a:off x="4420294" y="6216923"/>
          <a:ext cx="439738" cy="407988"/>
        </p:xfrm>
        <a:graphic>
          <a:graphicData uri="http://schemas.openxmlformats.org/presentationml/2006/ole">
            <p:oleObj spid="_x0000_s38741" name="Equation" r:id="rId35" imgW="164880" imgH="139680" progId="">
              <p:embed/>
            </p:oleObj>
          </a:graphicData>
        </a:graphic>
      </p:graphicFrame>
      <p:cxnSp>
        <p:nvCxnSpPr>
          <p:cNvPr id="58" name="رابط مستقيم 57"/>
          <p:cNvCxnSpPr/>
          <p:nvPr/>
        </p:nvCxnSpPr>
        <p:spPr>
          <a:xfrm flipH="1">
            <a:off x="3790224" y="6360939"/>
            <a:ext cx="55806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905" name="كائن 37904"/>
          <p:cNvGraphicFramePr>
            <a:graphicFrameLocks noChangeAspect="1"/>
          </p:cNvGraphicFramePr>
          <p:nvPr>
            <p:extLst>
              <p:ext uri="{D42A27DB-BD31-4B8C-83A1-F6EECF244321}">
                <p14:modId xmlns="" xmlns:p14="http://schemas.microsoft.com/office/powerpoint/2010/main" val="365062165"/>
              </p:ext>
            </p:extLst>
          </p:nvPr>
        </p:nvGraphicFramePr>
        <p:xfrm>
          <a:off x="3275856" y="6237312"/>
          <a:ext cx="439738" cy="407988"/>
        </p:xfrm>
        <a:graphic>
          <a:graphicData uri="http://schemas.openxmlformats.org/presentationml/2006/ole">
            <p:oleObj spid="_x0000_s38742" name="Equation" r:id="rId36" imgW="164880" imgH="139680" progId="">
              <p:embed/>
            </p:oleObj>
          </a:graphicData>
        </a:graphic>
      </p:graphicFrame>
      <p:sp>
        <p:nvSpPr>
          <p:cNvPr id="62" name="عنصر نائب للمحتوى 2"/>
          <p:cNvSpPr txBox="1">
            <a:spLocks/>
          </p:cNvSpPr>
          <p:nvPr/>
        </p:nvSpPr>
        <p:spPr>
          <a:xfrm>
            <a:off x="2483768" y="6111944"/>
            <a:ext cx="926232" cy="629424"/>
          </a:xfrm>
          <a:prstGeom prst="rect">
            <a:avLst/>
          </a:prstGeom>
        </p:spPr>
        <p:txBody>
          <a:bodyPr vert="horz">
            <a:normAutofit/>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sz="3200" dirty="0" smtClean="0"/>
              <a:t>-0,4</a:t>
            </a:r>
            <a:endParaRPr lang="ar-SA" sz="3200" dirty="0"/>
          </a:p>
        </p:txBody>
      </p:sp>
      <p:graphicFrame>
        <p:nvGraphicFramePr>
          <p:cNvPr id="37907" name="كائن 37906"/>
          <p:cNvGraphicFramePr>
            <a:graphicFrameLocks noChangeAspect="1"/>
          </p:cNvGraphicFramePr>
          <p:nvPr>
            <p:extLst>
              <p:ext uri="{D42A27DB-BD31-4B8C-83A1-F6EECF244321}">
                <p14:modId xmlns="" xmlns:p14="http://schemas.microsoft.com/office/powerpoint/2010/main" val="3216353653"/>
              </p:ext>
            </p:extLst>
          </p:nvPr>
        </p:nvGraphicFramePr>
        <p:xfrm>
          <a:off x="5220072" y="6152852"/>
          <a:ext cx="474663" cy="444500"/>
        </p:xfrm>
        <a:graphic>
          <a:graphicData uri="http://schemas.openxmlformats.org/presentationml/2006/ole">
            <p:oleObj spid="_x0000_s38743" name="Equation" r:id="rId37" imgW="177480" imgH="152280" progId="">
              <p:embed/>
            </p:oleObj>
          </a:graphicData>
        </a:graphic>
      </p:graphicFrame>
      <p:sp>
        <p:nvSpPr>
          <p:cNvPr id="64" name="عنصر نائب للمحتوى 2"/>
          <p:cNvSpPr txBox="1">
            <a:spLocks/>
          </p:cNvSpPr>
          <p:nvPr/>
        </p:nvSpPr>
        <p:spPr>
          <a:xfrm>
            <a:off x="539552" y="6183952"/>
            <a:ext cx="1790328" cy="629424"/>
          </a:xfrm>
          <a:prstGeom prst="rect">
            <a:avLst/>
          </a:prstGeom>
          <a:solidFill>
            <a:srgbClr val="FFFF00"/>
          </a:solidFill>
          <a:ln>
            <a:solidFill>
              <a:schemeClr val="tx1"/>
            </a:solidFill>
          </a:ln>
        </p:spPr>
        <p:txBody>
          <a:bodyPr vert="horz">
            <a:normAutofit fontScale="70000" lnSpcReduction="20000"/>
          </a:bodyPr>
          <a:lst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buNone/>
            </a:pPr>
            <a:r>
              <a:rPr lang="ar-SA" sz="3200" b="1" dirty="0" smtClean="0">
                <a:solidFill>
                  <a:srgbClr val="FF0000"/>
                </a:solidFill>
              </a:rPr>
              <a:t>الارتباط سلبي ضعيف</a:t>
            </a:r>
            <a:endParaRPr lang="ar-SA" sz="3200" b="1" dirty="0">
              <a:solidFill>
                <a:srgbClr val="FF0000"/>
              </a:solidFill>
            </a:endParaRPr>
          </a:p>
        </p:txBody>
      </p:sp>
      <p:sp>
        <p:nvSpPr>
          <p:cNvPr id="66" name="عنوان 1"/>
          <p:cNvSpPr txBox="1">
            <a:spLocks/>
          </p:cNvSpPr>
          <p:nvPr/>
        </p:nvSpPr>
        <p:spPr>
          <a:xfrm>
            <a:off x="4069255" y="2130592"/>
            <a:ext cx="4113489" cy="650336"/>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2800" b="1" dirty="0" smtClean="0">
                <a:solidFill>
                  <a:schemeClr val="tx1"/>
                </a:solidFill>
              </a:rPr>
              <a:t>احسب اولا الوسط الحسابي فيكون الناتج:</a:t>
            </a:r>
            <a:endParaRPr lang="ar-SA" sz="2800" b="1" dirty="0">
              <a:solidFill>
                <a:schemeClr val="tx1"/>
              </a:solidFill>
            </a:endParaRPr>
          </a:p>
        </p:txBody>
      </p:sp>
      <p:sp>
        <p:nvSpPr>
          <p:cNvPr id="67" name="عنوان 1"/>
          <p:cNvSpPr txBox="1">
            <a:spLocks/>
          </p:cNvSpPr>
          <p:nvPr/>
        </p:nvSpPr>
        <p:spPr>
          <a:xfrm>
            <a:off x="6732240" y="2706656"/>
            <a:ext cx="1872208" cy="650336"/>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2800" b="1" u="sng" dirty="0" smtClean="0">
                <a:solidFill>
                  <a:schemeClr val="tx1"/>
                </a:solidFill>
              </a:rPr>
              <a:t>نعوض في القانون</a:t>
            </a:r>
            <a:endParaRPr lang="ar-SA" sz="2800" b="1" u="sng" dirty="0">
              <a:solidFill>
                <a:schemeClr val="tx1"/>
              </a:solidFill>
            </a:endParaRPr>
          </a:p>
        </p:txBody>
      </p:sp>
      <p:graphicFrame>
        <p:nvGraphicFramePr>
          <p:cNvPr id="37909" name="كائن 37908"/>
          <p:cNvGraphicFramePr>
            <a:graphicFrameLocks noChangeAspect="1"/>
          </p:cNvGraphicFramePr>
          <p:nvPr>
            <p:extLst>
              <p:ext uri="{D42A27DB-BD31-4B8C-83A1-F6EECF244321}">
                <p14:modId xmlns="" xmlns:p14="http://schemas.microsoft.com/office/powerpoint/2010/main" val="2660388228"/>
              </p:ext>
            </p:extLst>
          </p:nvPr>
        </p:nvGraphicFramePr>
        <p:xfrm>
          <a:off x="3154363" y="2330450"/>
          <a:ext cx="836612" cy="330200"/>
        </p:xfrm>
        <a:graphic>
          <a:graphicData uri="http://schemas.openxmlformats.org/presentationml/2006/ole">
            <p:oleObj spid="_x0000_s38744" name="Equation" r:id="rId38" imgW="457200" imgH="164880" progId="">
              <p:embed/>
            </p:oleObj>
          </a:graphicData>
        </a:graphic>
      </p:graphicFrame>
    </p:spTree>
    <p:extLst>
      <p:ext uri="{BB962C8B-B14F-4D97-AF65-F5344CB8AC3E}">
        <p14:creationId xmlns="" xmlns:p14="http://schemas.microsoft.com/office/powerpoint/2010/main" val="628027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2)">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0-#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0-#ppt_w/2"/>
                                          </p:val>
                                        </p:tav>
                                        <p:tav tm="100000">
                                          <p:val>
                                            <p:strVal val="#ppt_x"/>
                                          </p:val>
                                        </p:tav>
                                      </p:tavLst>
                                    </p:anim>
                                    <p:anim calcmode="lin" valueType="num">
                                      <p:cBhvr additive="base">
                                        <p:cTn id="37"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0-#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1+#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2"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fill="hold"/>
                                        <p:tgtEl>
                                          <p:spTgt spid="13"/>
                                        </p:tgtEl>
                                        <p:attrNameLst>
                                          <p:attrName>ppt_x</p:attrName>
                                        </p:attrNameLst>
                                      </p:cBhvr>
                                      <p:tavLst>
                                        <p:tav tm="0">
                                          <p:val>
                                            <p:strVal val="1+#ppt_w/2"/>
                                          </p:val>
                                        </p:tav>
                                        <p:tav tm="100000">
                                          <p:val>
                                            <p:strVal val="#ppt_x"/>
                                          </p:val>
                                        </p:tav>
                                      </p:tavLst>
                                    </p:anim>
                                    <p:anim calcmode="lin" valueType="num">
                                      <p:cBhvr additive="base">
                                        <p:cTn id="5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2" fill="hold" grpId="0" nodeType="clickEffect">
                                  <p:stCondLst>
                                    <p:cond delay="0"/>
                                  </p:stCondLst>
                                  <p:childTnLst>
                                    <p:set>
                                      <p:cBhvr>
                                        <p:cTn id="59" dur="1" fill="hold">
                                          <p:stCondLst>
                                            <p:cond delay="0"/>
                                          </p:stCondLst>
                                        </p:cTn>
                                        <p:tgtEl>
                                          <p:spTgt spid="66"/>
                                        </p:tgtEl>
                                        <p:attrNameLst>
                                          <p:attrName>style.visibility</p:attrName>
                                        </p:attrNameLst>
                                      </p:cBhvr>
                                      <p:to>
                                        <p:strVal val="visible"/>
                                      </p:to>
                                    </p:set>
                                    <p:anim calcmode="lin" valueType="num">
                                      <p:cBhvr additive="base">
                                        <p:cTn id="60" dur="500" fill="hold"/>
                                        <p:tgtEl>
                                          <p:spTgt spid="66"/>
                                        </p:tgtEl>
                                        <p:attrNameLst>
                                          <p:attrName>ppt_x</p:attrName>
                                        </p:attrNameLst>
                                      </p:cBhvr>
                                      <p:tavLst>
                                        <p:tav tm="0">
                                          <p:val>
                                            <p:strVal val="1+#ppt_w/2"/>
                                          </p:val>
                                        </p:tav>
                                        <p:tav tm="100000">
                                          <p:val>
                                            <p:strVal val="#ppt_x"/>
                                          </p:val>
                                        </p:tav>
                                      </p:tavLst>
                                    </p:anim>
                                    <p:anim calcmode="lin" valueType="num">
                                      <p:cBhvr additive="base">
                                        <p:cTn id="61" dur="500" fill="hold"/>
                                        <p:tgtEl>
                                          <p:spTgt spid="66"/>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37909"/>
                                        </p:tgtEl>
                                        <p:attrNameLst>
                                          <p:attrName>style.visibility</p:attrName>
                                        </p:attrNameLst>
                                      </p:cBhvr>
                                      <p:to>
                                        <p:strVal val="visible"/>
                                      </p:to>
                                    </p:set>
                                    <p:anim calcmode="lin" valueType="num">
                                      <p:cBhvr additive="base">
                                        <p:cTn id="66" dur="500" fill="hold"/>
                                        <p:tgtEl>
                                          <p:spTgt spid="37909"/>
                                        </p:tgtEl>
                                        <p:attrNameLst>
                                          <p:attrName>ppt_x</p:attrName>
                                        </p:attrNameLst>
                                      </p:cBhvr>
                                      <p:tavLst>
                                        <p:tav tm="0">
                                          <p:val>
                                            <p:strVal val="0-#ppt_w/2"/>
                                          </p:val>
                                        </p:tav>
                                        <p:tav tm="100000">
                                          <p:val>
                                            <p:strVal val="#ppt_x"/>
                                          </p:val>
                                        </p:tav>
                                      </p:tavLst>
                                    </p:anim>
                                    <p:anim calcmode="lin" valueType="num">
                                      <p:cBhvr additive="base">
                                        <p:cTn id="67" dur="500" fill="hold"/>
                                        <p:tgtEl>
                                          <p:spTgt spid="37909"/>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fill="hold"/>
                                        <p:tgtEl>
                                          <p:spTgt spid="11"/>
                                        </p:tgtEl>
                                        <p:attrNameLst>
                                          <p:attrName>ppt_x</p:attrName>
                                        </p:attrNameLst>
                                      </p:cBhvr>
                                      <p:tavLst>
                                        <p:tav tm="0">
                                          <p:val>
                                            <p:strVal val="0-#ppt_w/2"/>
                                          </p:val>
                                        </p:tav>
                                        <p:tav tm="100000">
                                          <p:val>
                                            <p:strVal val="#ppt_x"/>
                                          </p:val>
                                        </p:tav>
                                      </p:tavLst>
                                    </p:anim>
                                    <p:anim calcmode="lin" valueType="num">
                                      <p:cBhvr additive="base">
                                        <p:cTn id="7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8" fill="hold" nodeType="click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0-#ppt_w/2"/>
                                          </p:val>
                                        </p:tav>
                                        <p:tav tm="100000">
                                          <p:val>
                                            <p:strVal val="#ppt_x"/>
                                          </p:val>
                                        </p:tav>
                                      </p:tavLst>
                                    </p:anim>
                                    <p:anim calcmode="lin" valueType="num">
                                      <p:cBhvr additive="base">
                                        <p:cTn id="79"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2" fill="hold" grpId="0" nodeType="clickEffect">
                                  <p:stCondLst>
                                    <p:cond delay="0"/>
                                  </p:stCondLst>
                                  <p:childTnLst>
                                    <p:set>
                                      <p:cBhvr>
                                        <p:cTn id="83" dur="1" fill="hold">
                                          <p:stCondLst>
                                            <p:cond delay="0"/>
                                          </p:stCondLst>
                                        </p:cTn>
                                        <p:tgtEl>
                                          <p:spTgt spid="67"/>
                                        </p:tgtEl>
                                        <p:attrNameLst>
                                          <p:attrName>style.visibility</p:attrName>
                                        </p:attrNameLst>
                                      </p:cBhvr>
                                      <p:to>
                                        <p:strVal val="visible"/>
                                      </p:to>
                                    </p:set>
                                    <p:anim calcmode="lin" valueType="num">
                                      <p:cBhvr additive="base">
                                        <p:cTn id="84" dur="500" fill="hold"/>
                                        <p:tgtEl>
                                          <p:spTgt spid="67"/>
                                        </p:tgtEl>
                                        <p:attrNameLst>
                                          <p:attrName>ppt_x</p:attrName>
                                        </p:attrNameLst>
                                      </p:cBhvr>
                                      <p:tavLst>
                                        <p:tav tm="0">
                                          <p:val>
                                            <p:strVal val="1+#ppt_w/2"/>
                                          </p:val>
                                        </p:tav>
                                        <p:tav tm="100000">
                                          <p:val>
                                            <p:strVal val="#ppt_x"/>
                                          </p:val>
                                        </p:tav>
                                      </p:tavLst>
                                    </p:anim>
                                    <p:anim calcmode="lin" valueType="num">
                                      <p:cBhvr additive="base">
                                        <p:cTn id="85" dur="500" fill="hold"/>
                                        <p:tgtEl>
                                          <p:spTgt spid="67"/>
                                        </p:tgtEl>
                                        <p:attrNameLst>
                                          <p:attrName>ppt_y</p:attrName>
                                        </p:attrNameLst>
                                      </p:cBhvr>
                                      <p:tavLst>
                                        <p:tav tm="0">
                                          <p:val>
                                            <p:strVal val="#ppt_y"/>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2" fill="hold" nodeType="click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nodeType="click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fade">
                                      <p:cBhvr>
                                        <p:cTn id="96" dur="1000"/>
                                        <p:tgtEl>
                                          <p:spTgt spid="16"/>
                                        </p:tgtEl>
                                      </p:cBhvr>
                                    </p:animEffect>
                                    <p:anim calcmode="lin" valueType="num">
                                      <p:cBhvr>
                                        <p:cTn id="97" dur="1000" fill="hold"/>
                                        <p:tgtEl>
                                          <p:spTgt spid="16"/>
                                        </p:tgtEl>
                                        <p:attrNameLst>
                                          <p:attrName>ppt_x</p:attrName>
                                        </p:attrNameLst>
                                      </p:cBhvr>
                                      <p:tavLst>
                                        <p:tav tm="0">
                                          <p:val>
                                            <p:strVal val="#ppt_x"/>
                                          </p:val>
                                        </p:tav>
                                        <p:tav tm="100000">
                                          <p:val>
                                            <p:strVal val="#ppt_x"/>
                                          </p:val>
                                        </p:tav>
                                      </p:tavLst>
                                    </p:anim>
                                    <p:anim calcmode="lin" valueType="num">
                                      <p:cBhvr>
                                        <p:cTn id="9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nodeType="click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500" fill="hold"/>
                                        <p:tgtEl>
                                          <p:spTgt spid="15"/>
                                        </p:tgtEl>
                                        <p:attrNameLst>
                                          <p:attrName>ppt_x</p:attrName>
                                        </p:attrNameLst>
                                      </p:cBhvr>
                                      <p:tavLst>
                                        <p:tav tm="0">
                                          <p:val>
                                            <p:strVal val="0-#ppt_w/2"/>
                                          </p:val>
                                        </p:tav>
                                        <p:tav tm="100000">
                                          <p:val>
                                            <p:strVal val="#ppt_x"/>
                                          </p:val>
                                        </p:tav>
                                      </p:tavLst>
                                    </p:anim>
                                    <p:anim calcmode="lin" valueType="num">
                                      <p:cBhvr additive="base">
                                        <p:cTn id="10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nodeType="click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fade">
                                      <p:cBhvr>
                                        <p:cTn id="109" dur="1000"/>
                                        <p:tgtEl>
                                          <p:spTgt spid="17"/>
                                        </p:tgtEl>
                                      </p:cBhvr>
                                    </p:animEffect>
                                    <p:anim calcmode="lin" valueType="num">
                                      <p:cBhvr>
                                        <p:cTn id="110" dur="1000" fill="hold"/>
                                        <p:tgtEl>
                                          <p:spTgt spid="17"/>
                                        </p:tgtEl>
                                        <p:attrNameLst>
                                          <p:attrName>ppt_x</p:attrName>
                                        </p:attrNameLst>
                                      </p:cBhvr>
                                      <p:tavLst>
                                        <p:tav tm="0">
                                          <p:val>
                                            <p:strVal val="#ppt_x"/>
                                          </p:val>
                                        </p:tav>
                                        <p:tav tm="100000">
                                          <p:val>
                                            <p:strVal val="#ppt_x"/>
                                          </p:val>
                                        </p:tav>
                                      </p:tavLst>
                                    </p:anim>
                                    <p:anim calcmode="lin" valueType="num">
                                      <p:cBhvr>
                                        <p:cTn id="11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2" fill="hold" nodeType="clickEffect">
                                  <p:stCondLst>
                                    <p:cond delay="0"/>
                                  </p:stCondLst>
                                  <p:childTnLst>
                                    <p:set>
                                      <p:cBhvr>
                                        <p:cTn id="115" dur="1" fill="hold">
                                          <p:stCondLst>
                                            <p:cond delay="0"/>
                                          </p:stCondLst>
                                        </p:cTn>
                                        <p:tgtEl>
                                          <p:spTgt spid="18"/>
                                        </p:tgtEl>
                                        <p:attrNameLst>
                                          <p:attrName>style.visibility</p:attrName>
                                        </p:attrNameLst>
                                      </p:cBhvr>
                                      <p:to>
                                        <p:strVal val="visible"/>
                                      </p:to>
                                    </p:set>
                                    <p:anim calcmode="lin" valueType="num">
                                      <p:cBhvr additive="base">
                                        <p:cTn id="116" dur="500" fill="hold"/>
                                        <p:tgtEl>
                                          <p:spTgt spid="18"/>
                                        </p:tgtEl>
                                        <p:attrNameLst>
                                          <p:attrName>ppt_x</p:attrName>
                                        </p:attrNameLst>
                                      </p:cBhvr>
                                      <p:tavLst>
                                        <p:tav tm="0">
                                          <p:val>
                                            <p:strVal val="1+#ppt_w/2"/>
                                          </p:val>
                                        </p:tav>
                                        <p:tav tm="100000">
                                          <p:val>
                                            <p:strVal val="#ppt_x"/>
                                          </p:val>
                                        </p:tav>
                                      </p:tavLst>
                                    </p:anim>
                                    <p:anim calcmode="lin" valueType="num">
                                      <p:cBhvr additive="base">
                                        <p:cTn id="117"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2" presetClass="entr" presetSubtype="8" fill="hold" nodeType="click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500" fill="hold"/>
                                        <p:tgtEl>
                                          <p:spTgt spid="19"/>
                                        </p:tgtEl>
                                        <p:attrNameLst>
                                          <p:attrName>ppt_x</p:attrName>
                                        </p:attrNameLst>
                                      </p:cBhvr>
                                      <p:tavLst>
                                        <p:tav tm="0">
                                          <p:val>
                                            <p:strVal val="0-#ppt_w/2"/>
                                          </p:val>
                                        </p:tav>
                                        <p:tav tm="100000">
                                          <p:val>
                                            <p:strVal val="#ppt_x"/>
                                          </p:val>
                                        </p:tav>
                                      </p:tavLst>
                                    </p:anim>
                                    <p:anim calcmode="lin" valueType="num">
                                      <p:cBhvr additive="base">
                                        <p:cTn id="1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2" presetClass="entr" presetSubtype="2" fill="hold" nodeType="clickEffect">
                                  <p:stCondLst>
                                    <p:cond delay="0"/>
                                  </p:stCondLst>
                                  <p:childTnLst>
                                    <p:set>
                                      <p:cBhvr>
                                        <p:cTn id="127" dur="1" fill="hold">
                                          <p:stCondLst>
                                            <p:cond delay="0"/>
                                          </p:stCondLst>
                                        </p:cTn>
                                        <p:tgtEl>
                                          <p:spTgt spid="20"/>
                                        </p:tgtEl>
                                        <p:attrNameLst>
                                          <p:attrName>style.visibility</p:attrName>
                                        </p:attrNameLst>
                                      </p:cBhvr>
                                      <p:to>
                                        <p:strVal val="visible"/>
                                      </p:to>
                                    </p:set>
                                    <p:anim calcmode="lin" valueType="num">
                                      <p:cBhvr additive="base">
                                        <p:cTn id="128" dur="500" fill="hold"/>
                                        <p:tgtEl>
                                          <p:spTgt spid="20"/>
                                        </p:tgtEl>
                                        <p:attrNameLst>
                                          <p:attrName>ppt_x</p:attrName>
                                        </p:attrNameLst>
                                      </p:cBhvr>
                                      <p:tavLst>
                                        <p:tav tm="0">
                                          <p:val>
                                            <p:strVal val="1+#ppt_w/2"/>
                                          </p:val>
                                        </p:tav>
                                        <p:tav tm="100000">
                                          <p:val>
                                            <p:strVal val="#ppt_x"/>
                                          </p:val>
                                        </p:tav>
                                      </p:tavLst>
                                    </p:anim>
                                    <p:anim calcmode="lin" valueType="num">
                                      <p:cBhvr additive="base">
                                        <p:cTn id="129"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42" presetClass="entr" presetSubtype="0" fill="hold" nodeType="clickEffect">
                                  <p:stCondLst>
                                    <p:cond delay="0"/>
                                  </p:stCondLst>
                                  <p:childTnLst>
                                    <p:set>
                                      <p:cBhvr>
                                        <p:cTn id="133" dur="1" fill="hold">
                                          <p:stCondLst>
                                            <p:cond delay="0"/>
                                          </p:stCondLst>
                                        </p:cTn>
                                        <p:tgtEl>
                                          <p:spTgt spid="21"/>
                                        </p:tgtEl>
                                        <p:attrNameLst>
                                          <p:attrName>style.visibility</p:attrName>
                                        </p:attrNameLst>
                                      </p:cBhvr>
                                      <p:to>
                                        <p:strVal val="visible"/>
                                      </p:to>
                                    </p:set>
                                    <p:animEffect transition="in" filter="fade">
                                      <p:cBhvr>
                                        <p:cTn id="134" dur="1000"/>
                                        <p:tgtEl>
                                          <p:spTgt spid="21"/>
                                        </p:tgtEl>
                                      </p:cBhvr>
                                    </p:animEffect>
                                    <p:anim calcmode="lin" valueType="num">
                                      <p:cBhvr>
                                        <p:cTn id="135" dur="1000" fill="hold"/>
                                        <p:tgtEl>
                                          <p:spTgt spid="21"/>
                                        </p:tgtEl>
                                        <p:attrNameLst>
                                          <p:attrName>ppt_x</p:attrName>
                                        </p:attrNameLst>
                                      </p:cBhvr>
                                      <p:tavLst>
                                        <p:tav tm="0">
                                          <p:val>
                                            <p:strVal val="#ppt_x"/>
                                          </p:val>
                                        </p:tav>
                                        <p:tav tm="100000">
                                          <p:val>
                                            <p:strVal val="#ppt_x"/>
                                          </p:val>
                                        </p:tav>
                                      </p:tavLst>
                                    </p:anim>
                                    <p:anim calcmode="lin" valueType="num">
                                      <p:cBhvr>
                                        <p:cTn id="13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2" presetClass="entr" presetSubtype="8" fill="hold" nodeType="clickEffect">
                                  <p:stCondLst>
                                    <p:cond delay="0"/>
                                  </p:stCondLst>
                                  <p:childTnLst>
                                    <p:set>
                                      <p:cBhvr>
                                        <p:cTn id="140" dur="1" fill="hold">
                                          <p:stCondLst>
                                            <p:cond delay="0"/>
                                          </p:stCondLst>
                                        </p:cTn>
                                        <p:tgtEl>
                                          <p:spTgt spid="37892"/>
                                        </p:tgtEl>
                                        <p:attrNameLst>
                                          <p:attrName>style.visibility</p:attrName>
                                        </p:attrNameLst>
                                      </p:cBhvr>
                                      <p:to>
                                        <p:strVal val="visible"/>
                                      </p:to>
                                    </p:set>
                                    <p:anim calcmode="lin" valueType="num">
                                      <p:cBhvr additive="base">
                                        <p:cTn id="141" dur="500" fill="hold"/>
                                        <p:tgtEl>
                                          <p:spTgt spid="37892"/>
                                        </p:tgtEl>
                                        <p:attrNameLst>
                                          <p:attrName>ppt_x</p:attrName>
                                        </p:attrNameLst>
                                      </p:cBhvr>
                                      <p:tavLst>
                                        <p:tav tm="0">
                                          <p:val>
                                            <p:strVal val="0-#ppt_w/2"/>
                                          </p:val>
                                        </p:tav>
                                        <p:tav tm="100000">
                                          <p:val>
                                            <p:strVal val="#ppt_x"/>
                                          </p:val>
                                        </p:tav>
                                      </p:tavLst>
                                    </p:anim>
                                    <p:anim calcmode="lin" valueType="num">
                                      <p:cBhvr additive="base">
                                        <p:cTn id="142" dur="500" fill="hold"/>
                                        <p:tgtEl>
                                          <p:spTgt spid="37892"/>
                                        </p:tgtEl>
                                        <p:attrNameLst>
                                          <p:attrName>ppt_y</p:attrName>
                                        </p:attrNameLst>
                                      </p:cBhvr>
                                      <p:tavLst>
                                        <p:tav tm="0">
                                          <p:val>
                                            <p:strVal val="#ppt_y"/>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nodeType="clickEffect">
                                  <p:stCondLst>
                                    <p:cond delay="0"/>
                                  </p:stCondLst>
                                  <p:childTnLst>
                                    <p:set>
                                      <p:cBhvr>
                                        <p:cTn id="146" dur="1" fill="hold">
                                          <p:stCondLst>
                                            <p:cond delay="0"/>
                                          </p:stCondLst>
                                        </p:cTn>
                                        <p:tgtEl>
                                          <p:spTgt spid="23"/>
                                        </p:tgtEl>
                                        <p:attrNameLst>
                                          <p:attrName>style.visibility</p:attrName>
                                        </p:attrNameLst>
                                      </p:cBhvr>
                                      <p:to>
                                        <p:strVal val="visible"/>
                                      </p:to>
                                    </p:set>
                                    <p:animEffect transition="in" filter="fade">
                                      <p:cBhvr>
                                        <p:cTn id="147" dur="1000"/>
                                        <p:tgtEl>
                                          <p:spTgt spid="23"/>
                                        </p:tgtEl>
                                      </p:cBhvr>
                                    </p:animEffect>
                                    <p:anim calcmode="lin" valueType="num">
                                      <p:cBhvr>
                                        <p:cTn id="148" dur="1000" fill="hold"/>
                                        <p:tgtEl>
                                          <p:spTgt spid="23"/>
                                        </p:tgtEl>
                                        <p:attrNameLst>
                                          <p:attrName>ppt_x</p:attrName>
                                        </p:attrNameLst>
                                      </p:cBhvr>
                                      <p:tavLst>
                                        <p:tav tm="0">
                                          <p:val>
                                            <p:strVal val="#ppt_x"/>
                                          </p:val>
                                        </p:tav>
                                        <p:tav tm="100000">
                                          <p:val>
                                            <p:strVal val="#ppt_x"/>
                                          </p:val>
                                        </p:tav>
                                      </p:tavLst>
                                    </p:anim>
                                    <p:anim calcmode="lin" valueType="num">
                                      <p:cBhvr>
                                        <p:cTn id="1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0" fill="hold">
                      <p:stCondLst>
                        <p:cond delay="indefinite"/>
                      </p:stCondLst>
                      <p:childTnLst>
                        <p:par>
                          <p:cTn id="151" fill="hold">
                            <p:stCondLst>
                              <p:cond delay="0"/>
                            </p:stCondLst>
                            <p:childTnLst>
                              <p:par>
                                <p:cTn id="152" presetID="2" presetClass="entr" presetSubtype="8" fill="hold" nodeType="clickEffect">
                                  <p:stCondLst>
                                    <p:cond delay="0"/>
                                  </p:stCondLst>
                                  <p:childTnLst>
                                    <p:set>
                                      <p:cBhvr>
                                        <p:cTn id="153" dur="1" fill="hold">
                                          <p:stCondLst>
                                            <p:cond delay="0"/>
                                          </p:stCondLst>
                                        </p:cTn>
                                        <p:tgtEl>
                                          <p:spTgt spid="24"/>
                                        </p:tgtEl>
                                        <p:attrNameLst>
                                          <p:attrName>style.visibility</p:attrName>
                                        </p:attrNameLst>
                                      </p:cBhvr>
                                      <p:to>
                                        <p:strVal val="visible"/>
                                      </p:to>
                                    </p:set>
                                    <p:anim calcmode="lin" valueType="num">
                                      <p:cBhvr additive="base">
                                        <p:cTn id="154" dur="500" fill="hold"/>
                                        <p:tgtEl>
                                          <p:spTgt spid="24"/>
                                        </p:tgtEl>
                                        <p:attrNameLst>
                                          <p:attrName>ppt_x</p:attrName>
                                        </p:attrNameLst>
                                      </p:cBhvr>
                                      <p:tavLst>
                                        <p:tav tm="0">
                                          <p:val>
                                            <p:strVal val="0-#ppt_w/2"/>
                                          </p:val>
                                        </p:tav>
                                        <p:tav tm="100000">
                                          <p:val>
                                            <p:strVal val="#ppt_x"/>
                                          </p:val>
                                        </p:tav>
                                      </p:tavLst>
                                    </p:anim>
                                    <p:anim calcmode="lin" valueType="num">
                                      <p:cBhvr additive="base">
                                        <p:cTn id="155"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56" fill="hold">
                      <p:stCondLst>
                        <p:cond delay="indefinite"/>
                      </p:stCondLst>
                      <p:childTnLst>
                        <p:par>
                          <p:cTn id="157" fill="hold">
                            <p:stCondLst>
                              <p:cond delay="0"/>
                            </p:stCondLst>
                            <p:childTnLst>
                              <p:par>
                                <p:cTn id="158" presetID="42" presetClass="entr" presetSubtype="0" fill="hold" nodeType="click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fade">
                                      <p:cBhvr>
                                        <p:cTn id="160" dur="1000"/>
                                        <p:tgtEl>
                                          <p:spTgt spid="25"/>
                                        </p:tgtEl>
                                      </p:cBhvr>
                                    </p:animEffect>
                                    <p:anim calcmode="lin" valueType="num">
                                      <p:cBhvr>
                                        <p:cTn id="161" dur="1000" fill="hold"/>
                                        <p:tgtEl>
                                          <p:spTgt spid="25"/>
                                        </p:tgtEl>
                                        <p:attrNameLst>
                                          <p:attrName>ppt_x</p:attrName>
                                        </p:attrNameLst>
                                      </p:cBhvr>
                                      <p:tavLst>
                                        <p:tav tm="0">
                                          <p:val>
                                            <p:strVal val="#ppt_x"/>
                                          </p:val>
                                        </p:tav>
                                        <p:tav tm="100000">
                                          <p:val>
                                            <p:strVal val="#ppt_x"/>
                                          </p:val>
                                        </p:tav>
                                      </p:tavLst>
                                    </p:anim>
                                    <p:anim calcmode="lin" valueType="num">
                                      <p:cBhvr>
                                        <p:cTn id="16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63" fill="hold">
                      <p:stCondLst>
                        <p:cond delay="indefinite"/>
                      </p:stCondLst>
                      <p:childTnLst>
                        <p:par>
                          <p:cTn id="164" fill="hold">
                            <p:stCondLst>
                              <p:cond delay="0"/>
                            </p:stCondLst>
                            <p:childTnLst>
                              <p:par>
                                <p:cTn id="165" presetID="2" presetClass="entr" presetSubtype="2" fill="hold" nodeType="clickEffect">
                                  <p:stCondLst>
                                    <p:cond delay="0"/>
                                  </p:stCondLst>
                                  <p:childTnLst>
                                    <p:set>
                                      <p:cBhvr>
                                        <p:cTn id="166" dur="1" fill="hold">
                                          <p:stCondLst>
                                            <p:cond delay="0"/>
                                          </p:stCondLst>
                                        </p:cTn>
                                        <p:tgtEl>
                                          <p:spTgt spid="26"/>
                                        </p:tgtEl>
                                        <p:attrNameLst>
                                          <p:attrName>style.visibility</p:attrName>
                                        </p:attrNameLst>
                                      </p:cBhvr>
                                      <p:to>
                                        <p:strVal val="visible"/>
                                      </p:to>
                                    </p:set>
                                    <p:anim calcmode="lin" valueType="num">
                                      <p:cBhvr additive="base">
                                        <p:cTn id="167" dur="500" fill="hold"/>
                                        <p:tgtEl>
                                          <p:spTgt spid="26"/>
                                        </p:tgtEl>
                                        <p:attrNameLst>
                                          <p:attrName>ppt_x</p:attrName>
                                        </p:attrNameLst>
                                      </p:cBhvr>
                                      <p:tavLst>
                                        <p:tav tm="0">
                                          <p:val>
                                            <p:strVal val="1+#ppt_w/2"/>
                                          </p:val>
                                        </p:tav>
                                        <p:tav tm="100000">
                                          <p:val>
                                            <p:strVal val="#ppt_x"/>
                                          </p:val>
                                        </p:tav>
                                      </p:tavLst>
                                    </p:anim>
                                    <p:anim calcmode="lin" valueType="num">
                                      <p:cBhvr additive="base">
                                        <p:cTn id="168"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169" fill="hold">
                      <p:stCondLst>
                        <p:cond delay="indefinite"/>
                      </p:stCondLst>
                      <p:childTnLst>
                        <p:par>
                          <p:cTn id="170" fill="hold">
                            <p:stCondLst>
                              <p:cond delay="0"/>
                            </p:stCondLst>
                            <p:childTnLst>
                              <p:par>
                                <p:cTn id="171" presetID="2" presetClass="entr" presetSubtype="2" fill="hold" nodeType="clickEffect">
                                  <p:stCondLst>
                                    <p:cond delay="0"/>
                                  </p:stCondLst>
                                  <p:childTnLst>
                                    <p:set>
                                      <p:cBhvr>
                                        <p:cTn id="172" dur="1" fill="hold">
                                          <p:stCondLst>
                                            <p:cond delay="0"/>
                                          </p:stCondLst>
                                        </p:cTn>
                                        <p:tgtEl>
                                          <p:spTgt spid="27"/>
                                        </p:tgtEl>
                                        <p:attrNameLst>
                                          <p:attrName>style.visibility</p:attrName>
                                        </p:attrNameLst>
                                      </p:cBhvr>
                                      <p:to>
                                        <p:strVal val="visible"/>
                                      </p:to>
                                    </p:set>
                                    <p:anim calcmode="lin" valueType="num">
                                      <p:cBhvr additive="base">
                                        <p:cTn id="173" dur="500" fill="hold"/>
                                        <p:tgtEl>
                                          <p:spTgt spid="27"/>
                                        </p:tgtEl>
                                        <p:attrNameLst>
                                          <p:attrName>ppt_x</p:attrName>
                                        </p:attrNameLst>
                                      </p:cBhvr>
                                      <p:tavLst>
                                        <p:tav tm="0">
                                          <p:val>
                                            <p:strVal val="1+#ppt_w/2"/>
                                          </p:val>
                                        </p:tav>
                                        <p:tav tm="100000">
                                          <p:val>
                                            <p:strVal val="#ppt_x"/>
                                          </p:val>
                                        </p:tav>
                                      </p:tavLst>
                                    </p:anim>
                                    <p:anim calcmode="lin" valueType="num">
                                      <p:cBhvr additive="base">
                                        <p:cTn id="174"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42" presetClass="entr" presetSubtype="0" fill="hold" nodeType="clickEffect">
                                  <p:stCondLst>
                                    <p:cond delay="0"/>
                                  </p:stCondLst>
                                  <p:childTnLst>
                                    <p:set>
                                      <p:cBhvr>
                                        <p:cTn id="178" dur="1" fill="hold">
                                          <p:stCondLst>
                                            <p:cond delay="0"/>
                                          </p:stCondLst>
                                        </p:cTn>
                                        <p:tgtEl>
                                          <p:spTgt spid="28"/>
                                        </p:tgtEl>
                                        <p:attrNameLst>
                                          <p:attrName>style.visibility</p:attrName>
                                        </p:attrNameLst>
                                      </p:cBhvr>
                                      <p:to>
                                        <p:strVal val="visible"/>
                                      </p:to>
                                    </p:set>
                                    <p:animEffect transition="in" filter="fade">
                                      <p:cBhvr>
                                        <p:cTn id="179" dur="1000"/>
                                        <p:tgtEl>
                                          <p:spTgt spid="28"/>
                                        </p:tgtEl>
                                      </p:cBhvr>
                                    </p:animEffect>
                                    <p:anim calcmode="lin" valueType="num">
                                      <p:cBhvr>
                                        <p:cTn id="180" dur="1000" fill="hold"/>
                                        <p:tgtEl>
                                          <p:spTgt spid="28"/>
                                        </p:tgtEl>
                                        <p:attrNameLst>
                                          <p:attrName>ppt_x</p:attrName>
                                        </p:attrNameLst>
                                      </p:cBhvr>
                                      <p:tavLst>
                                        <p:tav tm="0">
                                          <p:val>
                                            <p:strVal val="#ppt_x"/>
                                          </p:val>
                                        </p:tav>
                                        <p:tav tm="100000">
                                          <p:val>
                                            <p:strVal val="#ppt_x"/>
                                          </p:val>
                                        </p:tav>
                                      </p:tavLst>
                                    </p:anim>
                                    <p:anim calcmode="lin" valueType="num">
                                      <p:cBhvr>
                                        <p:cTn id="18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82" fill="hold">
                      <p:stCondLst>
                        <p:cond delay="indefinite"/>
                      </p:stCondLst>
                      <p:childTnLst>
                        <p:par>
                          <p:cTn id="183" fill="hold">
                            <p:stCondLst>
                              <p:cond delay="0"/>
                            </p:stCondLst>
                            <p:childTnLst>
                              <p:par>
                                <p:cTn id="184" presetID="2" presetClass="entr" presetSubtype="8" fill="hold" nodeType="clickEffect">
                                  <p:stCondLst>
                                    <p:cond delay="0"/>
                                  </p:stCondLst>
                                  <p:childTnLst>
                                    <p:set>
                                      <p:cBhvr>
                                        <p:cTn id="185" dur="1" fill="hold">
                                          <p:stCondLst>
                                            <p:cond delay="0"/>
                                          </p:stCondLst>
                                        </p:cTn>
                                        <p:tgtEl>
                                          <p:spTgt spid="37893"/>
                                        </p:tgtEl>
                                        <p:attrNameLst>
                                          <p:attrName>style.visibility</p:attrName>
                                        </p:attrNameLst>
                                      </p:cBhvr>
                                      <p:to>
                                        <p:strVal val="visible"/>
                                      </p:to>
                                    </p:set>
                                    <p:anim calcmode="lin" valueType="num">
                                      <p:cBhvr additive="base">
                                        <p:cTn id="186" dur="500" fill="hold"/>
                                        <p:tgtEl>
                                          <p:spTgt spid="37893"/>
                                        </p:tgtEl>
                                        <p:attrNameLst>
                                          <p:attrName>ppt_x</p:attrName>
                                        </p:attrNameLst>
                                      </p:cBhvr>
                                      <p:tavLst>
                                        <p:tav tm="0">
                                          <p:val>
                                            <p:strVal val="0-#ppt_w/2"/>
                                          </p:val>
                                        </p:tav>
                                        <p:tav tm="100000">
                                          <p:val>
                                            <p:strVal val="#ppt_x"/>
                                          </p:val>
                                        </p:tav>
                                      </p:tavLst>
                                    </p:anim>
                                    <p:anim calcmode="lin" valueType="num">
                                      <p:cBhvr additive="base">
                                        <p:cTn id="187" dur="500" fill="hold"/>
                                        <p:tgtEl>
                                          <p:spTgt spid="37893"/>
                                        </p:tgtEl>
                                        <p:attrNameLst>
                                          <p:attrName>ppt_y</p:attrName>
                                        </p:attrNameLst>
                                      </p:cBhvr>
                                      <p:tavLst>
                                        <p:tav tm="0">
                                          <p:val>
                                            <p:strVal val="#ppt_y"/>
                                          </p:val>
                                        </p:tav>
                                        <p:tav tm="100000">
                                          <p:val>
                                            <p:strVal val="#ppt_y"/>
                                          </p:val>
                                        </p:tav>
                                      </p:tavLst>
                                    </p:anim>
                                  </p:childTnLst>
                                </p:cTn>
                              </p:par>
                            </p:childTnLst>
                          </p:cTn>
                        </p:par>
                      </p:childTnLst>
                    </p:cTn>
                  </p:par>
                  <p:par>
                    <p:cTn id="188" fill="hold">
                      <p:stCondLst>
                        <p:cond delay="indefinite"/>
                      </p:stCondLst>
                      <p:childTnLst>
                        <p:par>
                          <p:cTn id="189" fill="hold">
                            <p:stCondLst>
                              <p:cond delay="0"/>
                            </p:stCondLst>
                            <p:childTnLst>
                              <p:par>
                                <p:cTn id="190" presetID="42" presetClass="entr" presetSubtype="0" fill="hold" nodeType="clickEffect">
                                  <p:stCondLst>
                                    <p:cond delay="0"/>
                                  </p:stCondLst>
                                  <p:childTnLst>
                                    <p:set>
                                      <p:cBhvr>
                                        <p:cTn id="191" dur="1" fill="hold">
                                          <p:stCondLst>
                                            <p:cond delay="0"/>
                                          </p:stCondLst>
                                        </p:cTn>
                                        <p:tgtEl>
                                          <p:spTgt spid="32"/>
                                        </p:tgtEl>
                                        <p:attrNameLst>
                                          <p:attrName>style.visibility</p:attrName>
                                        </p:attrNameLst>
                                      </p:cBhvr>
                                      <p:to>
                                        <p:strVal val="visible"/>
                                      </p:to>
                                    </p:set>
                                    <p:animEffect transition="in" filter="fade">
                                      <p:cBhvr>
                                        <p:cTn id="192" dur="1000"/>
                                        <p:tgtEl>
                                          <p:spTgt spid="32"/>
                                        </p:tgtEl>
                                      </p:cBhvr>
                                    </p:animEffect>
                                    <p:anim calcmode="lin" valueType="num">
                                      <p:cBhvr>
                                        <p:cTn id="193" dur="1000" fill="hold"/>
                                        <p:tgtEl>
                                          <p:spTgt spid="32"/>
                                        </p:tgtEl>
                                        <p:attrNameLst>
                                          <p:attrName>ppt_x</p:attrName>
                                        </p:attrNameLst>
                                      </p:cBhvr>
                                      <p:tavLst>
                                        <p:tav tm="0">
                                          <p:val>
                                            <p:strVal val="#ppt_x"/>
                                          </p:val>
                                        </p:tav>
                                        <p:tav tm="100000">
                                          <p:val>
                                            <p:strVal val="#ppt_x"/>
                                          </p:val>
                                        </p:tav>
                                      </p:tavLst>
                                    </p:anim>
                                    <p:anim calcmode="lin" valueType="num">
                                      <p:cBhvr>
                                        <p:cTn id="194"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95" fill="hold">
                      <p:stCondLst>
                        <p:cond delay="indefinite"/>
                      </p:stCondLst>
                      <p:childTnLst>
                        <p:par>
                          <p:cTn id="196" fill="hold">
                            <p:stCondLst>
                              <p:cond delay="0"/>
                            </p:stCondLst>
                            <p:childTnLst>
                              <p:par>
                                <p:cTn id="197" presetID="2" presetClass="entr" presetSubtype="8" fill="hold" nodeType="clickEffect">
                                  <p:stCondLst>
                                    <p:cond delay="0"/>
                                  </p:stCondLst>
                                  <p:childTnLst>
                                    <p:set>
                                      <p:cBhvr>
                                        <p:cTn id="198" dur="1" fill="hold">
                                          <p:stCondLst>
                                            <p:cond delay="0"/>
                                          </p:stCondLst>
                                        </p:cTn>
                                        <p:tgtEl>
                                          <p:spTgt spid="33"/>
                                        </p:tgtEl>
                                        <p:attrNameLst>
                                          <p:attrName>style.visibility</p:attrName>
                                        </p:attrNameLst>
                                      </p:cBhvr>
                                      <p:to>
                                        <p:strVal val="visible"/>
                                      </p:to>
                                    </p:set>
                                    <p:anim calcmode="lin" valueType="num">
                                      <p:cBhvr additive="base">
                                        <p:cTn id="199" dur="500" fill="hold"/>
                                        <p:tgtEl>
                                          <p:spTgt spid="33"/>
                                        </p:tgtEl>
                                        <p:attrNameLst>
                                          <p:attrName>ppt_x</p:attrName>
                                        </p:attrNameLst>
                                      </p:cBhvr>
                                      <p:tavLst>
                                        <p:tav tm="0">
                                          <p:val>
                                            <p:strVal val="0-#ppt_w/2"/>
                                          </p:val>
                                        </p:tav>
                                        <p:tav tm="100000">
                                          <p:val>
                                            <p:strVal val="#ppt_x"/>
                                          </p:val>
                                        </p:tav>
                                      </p:tavLst>
                                    </p:anim>
                                    <p:anim calcmode="lin" valueType="num">
                                      <p:cBhvr additive="base">
                                        <p:cTn id="200"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201" fill="hold">
                      <p:stCondLst>
                        <p:cond delay="indefinite"/>
                      </p:stCondLst>
                      <p:childTnLst>
                        <p:par>
                          <p:cTn id="202" fill="hold">
                            <p:stCondLst>
                              <p:cond delay="0"/>
                            </p:stCondLst>
                            <p:childTnLst>
                              <p:par>
                                <p:cTn id="203" presetID="42" presetClass="entr" presetSubtype="0" fill="hold" nodeType="clickEffect">
                                  <p:stCondLst>
                                    <p:cond delay="0"/>
                                  </p:stCondLst>
                                  <p:childTnLst>
                                    <p:set>
                                      <p:cBhvr>
                                        <p:cTn id="204" dur="1" fill="hold">
                                          <p:stCondLst>
                                            <p:cond delay="0"/>
                                          </p:stCondLst>
                                        </p:cTn>
                                        <p:tgtEl>
                                          <p:spTgt spid="47"/>
                                        </p:tgtEl>
                                        <p:attrNameLst>
                                          <p:attrName>style.visibility</p:attrName>
                                        </p:attrNameLst>
                                      </p:cBhvr>
                                      <p:to>
                                        <p:strVal val="visible"/>
                                      </p:to>
                                    </p:set>
                                    <p:animEffect transition="in" filter="fade">
                                      <p:cBhvr>
                                        <p:cTn id="205" dur="1000"/>
                                        <p:tgtEl>
                                          <p:spTgt spid="47"/>
                                        </p:tgtEl>
                                      </p:cBhvr>
                                    </p:animEffect>
                                    <p:anim calcmode="lin" valueType="num">
                                      <p:cBhvr>
                                        <p:cTn id="206" dur="1000" fill="hold"/>
                                        <p:tgtEl>
                                          <p:spTgt spid="47"/>
                                        </p:tgtEl>
                                        <p:attrNameLst>
                                          <p:attrName>ppt_x</p:attrName>
                                        </p:attrNameLst>
                                      </p:cBhvr>
                                      <p:tavLst>
                                        <p:tav tm="0">
                                          <p:val>
                                            <p:strVal val="#ppt_x"/>
                                          </p:val>
                                        </p:tav>
                                        <p:tav tm="100000">
                                          <p:val>
                                            <p:strVal val="#ppt_x"/>
                                          </p:val>
                                        </p:tav>
                                      </p:tavLst>
                                    </p:anim>
                                    <p:anim calcmode="lin" valueType="num">
                                      <p:cBhvr>
                                        <p:cTn id="207"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208" fill="hold">
                      <p:stCondLst>
                        <p:cond delay="indefinite"/>
                      </p:stCondLst>
                      <p:childTnLst>
                        <p:par>
                          <p:cTn id="209" fill="hold">
                            <p:stCondLst>
                              <p:cond delay="0"/>
                            </p:stCondLst>
                            <p:childTnLst>
                              <p:par>
                                <p:cTn id="210" presetID="2" presetClass="entr" presetSubtype="2" fill="hold" nodeType="clickEffect">
                                  <p:stCondLst>
                                    <p:cond delay="0"/>
                                  </p:stCondLst>
                                  <p:childTnLst>
                                    <p:set>
                                      <p:cBhvr>
                                        <p:cTn id="211" dur="1" fill="hold">
                                          <p:stCondLst>
                                            <p:cond delay="0"/>
                                          </p:stCondLst>
                                        </p:cTn>
                                        <p:tgtEl>
                                          <p:spTgt spid="34"/>
                                        </p:tgtEl>
                                        <p:attrNameLst>
                                          <p:attrName>style.visibility</p:attrName>
                                        </p:attrNameLst>
                                      </p:cBhvr>
                                      <p:to>
                                        <p:strVal val="visible"/>
                                      </p:to>
                                    </p:set>
                                    <p:anim calcmode="lin" valueType="num">
                                      <p:cBhvr additive="base">
                                        <p:cTn id="212" dur="500" fill="hold"/>
                                        <p:tgtEl>
                                          <p:spTgt spid="34"/>
                                        </p:tgtEl>
                                        <p:attrNameLst>
                                          <p:attrName>ppt_x</p:attrName>
                                        </p:attrNameLst>
                                      </p:cBhvr>
                                      <p:tavLst>
                                        <p:tav tm="0">
                                          <p:val>
                                            <p:strVal val="1+#ppt_w/2"/>
                                          </p:val>
                                        </p:tav>
                                        <p:tav tm="100000">
                                          <p:val>
                                            <p:strVal val="#ppt_x"/>
                                          </p:val>
                                        </p:tav>
                                      </p:tavLst>
                                    </p:anim>
                                    <p:anim calcmode="lin" valueType="num">
                                      <p:cBhvr additive="base">
                                        <p:cTn id="213"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214" fill="hold">
                      <p:stCondLst>
                        <p:cond delay="indefinite"/>
                      </p:stCondLst>
                      <p:childTnLst>
                        <p:par>
                          <p:cTn id="215" fill="hold">
                            <p:stCondLst>
                              <p:cond delay="0"/>
                            </p:stCondLst>
                            <p:childTnLst>
                              <p:par>
                                <p:cTn id="216" presetID="2" presetClass="entr" presetSubtype="2" fill="hold" nodeType="clickEffect">
                                  <p:stCondLst>
                                    <p:cond delay="0"/>
                                  </p:stCondLst>
                                  <p:childTnLst>
                                    <p:set>
                                      <p:cBhvr>
                                        <p:cTn id="217" dur="1" fill="hold">
                                          <p:stCondLst>
                                            <p:cond delay="0"/>
                                          </p:stCondLst>
                                        </p:cTn>
                                        <p:tgtEl>
                                          <p:spTgt spid="35"/>
                                        </p:tgtEl>
                                        <p:attrNameLst>
                                          <p:attrName>style.visibility</p:attrName>
                                        </p:attrNameLst>
                                      </p:cBhvr>
                                      <p:to>
                                        <p:strVal val="visible"/>
                                      </p:to>
                                    </p:set>
                                    <p:anim calcmode="lin" valueType="num">
                                      <p:cBhvr additive="base">
                                        <p:cTn id="218" dur="500" fill="hold"/>
                                        <p:tgtEl>
                                          <p:spTgt spid="35"/>
                                        </p:tgtEl>
                                        <p:attrNameLst>
                                          <p:attrName>ppt_x</p:attrName>
                                        </p:attrNameLst>
                                      </p:cBhvr>
                                      <p:tavLst>
                                        <p:tav tm="0">
                                          <p:val>
                                            <p:strVal val="1+#ppt_w/2"/>
                                          </p:val>
                                        </p:tav>
                                        <p:tav tm="100000">
                                          <p:val>
                                            <p:strVal val="#ppt_x"/>
                                          </p:val>
                                        </p:tav>
                                      </p:tavLst>
                                    </p:anim>
                                    <p:anim calcmode="lin" valueType="num">
                                      <p:cBhvr additive="base">
                                        <p:cTn id="219"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220" fill="hold">
                      <p:stCondLst>
                        <p:cond delay="indefinite"/>
                      </p:stCondLst>
                      <p:childTnLst>
                        <p:par>
                          <p:cTn id="221" fill="hold">
                            <p:stCondLst>
                              <p:cond delay="0"/>
                            </p:stCondLst>
                            <p:childTnLst>
                              <p:par>
                                <p:cTn id="222" presetID="42" presetClass="entr" presetSubtype="0" fill="hold" nodeType="clickEffect">
                                  <p:stCondLst>
                                    <p:cond delay="0"/>
                                  </p:stCondLst>
                                  <p:childTnLst>
                                    <p:set>
                                      <p:cBhvr>
                                        <p:cTn id="223" dur="1" fill="hold">
                                          <p:stCondLst>
                                            <p:cond delay="0"/>
                                          </p:stCondLst>
                                        </p:cTn>
                                        <p:tgtEl>
                                          <p:spTgt spid="37902"/>
                                        </p:tgtEl>
                                        <p:attrNameLst>
                                          <p:attrName>style.visibility</p:attrName>
                                        </p:attrNameLst>
                                      </p:cBhvr>
                                      <p:to>
                                        <p:strVal val="visible"/>
                                      </p:to>
                                    </p:set>
                                    <p:animEffect transition="in" filter="fade">
                                      <p:cBhvr>
                                        <p:cTn id="224" dur="1000"/>
                                        <p:tgtEl>
                                          <p:spTgt spid="37902"/>
                                        </p:tgtEl>
                                      </p:cBhvr>
                                    </p:animEffect>
                                    <p:anim calcmode="lin" valueType="num">
                                      <p:cBhvr>
                                        <p:cTn id="225" dur="1000" fill="hold"/>
                                        <p:tgtEl>
                                          <p:spTgt spid="37902"/>
                                        </p:tgtEl>
                                        <p:attrNameLst>
                                          <p:attrName>ppt_x</p:attrName>
                                        </p:attrNameLst>
                                      </p:cBhvr>
                                      <p:tavLst>
                                        <p:tav tm="0">
                                          <p:val>
                                            <p:strVal val="#ppt_x"/>
                                          </p:val>
                                        </p:tav>
                                        <p:tav tm="100000">
                                          <p:val>
                                            <p:strVal val="#ppt_x"/>
                                          </p:val>
                                        </p:tav>
                                      </p:tavLst>
                                    </p:anim>
                                    <p:anim calcmode="lin" valueType="num">
                                      <p:cBhvr>
                                        <p:cTn id="226" dur="1000" fill="hold"/>
                                        <p:tgtEl>
                                          <p:spTgt spid="37902"/>
                                        </p:tgtEl>
                                        <p:attrNameLst>
                                          <p:attrName>ppt_y</p:attrName>
                                        </p:attrNameLst>
                                      </p:cBhvr>
                                      <p:tavLst>
                                        <p:tav tm="0">
                                          <p:val>
                                            <p:strVal val="#ppt_y+.1"/>
                                          </p:val>
                                        </p:tav>
                                        <p:tav tm="100000">
                                          <p:val>
                                            <p:strVal val="#ppt_y"/>
                                          </p:val>
                                        </p:tav>
                                      </p:tavLst>
                                    </p:anim>
                                  </p:childTnLst>
                                </p:cTn>
                              </p:par>
                            </p:childTnLst>
                          </p:cTn>
                        </p:par>
                      </p:childTnLst>
                    </p:cTn>
                  </p:par>
                  <p:par>
                    <p:cTn id="227" fill="hold">
                      <p:stCondLst>
                        <p:cond delay="indefinite"/>
                      </p:stCondLst>
                      <p:childTnLst>
                        <p:par>
                          <p:cTn id="228" fill="hold">
                            <p:stCondLst>
                              <p:cond delay="0"/>
                            </p:stCondLst>
                            <p:childTnLst>
                              <p:par>
                                <p:cTn id="229" presetID="2" presetClass="entr" presetSubtype="8" fill="hold" nodeType="clickEffect">
                                  <p:stCondLst>
                                    <p:cond delay="0"/>
                                  </p:stCondLst>
                                  <p:childTnLst>
                                    <p:set>
                                      <p:cBhvr>
                                        <p:cTn id="230" dur="1" fill="hold">
                                          <p:stCondLst>
                                            <p:cond delay="0"/>
                                          </p:stCondLst>
                                        </p:cTn>
                                        <p:tgtEl>
                                          <p:spTgt spid="30"/>
                                        </p:tgtEl>
                                        <p:attrNameLst>
                                          <p:attrName>style.visibility</p:attrName>
                                        </p:attrNameLst>
                                      </p:cBhvr>
                                      <p:to>
                                        <p:strVal val="visible"/>
                                      </p:to>
                                    </p:set>
                                    <p:anim calcmode="lin" valueType="num">
                                      <p:cBhvr additive="base">
                                        <p:cTn id="231" dur="500" fill="hold"/>
                                        <p:tgtEl>
                                          <p:spTgt spid="30"/>
                                        </p:tgtEl>
                                        <p:attrNameLst>
                                          <p:attrName>ppt_x</p:attrName>
                                        </p:attrNameLst>
                                      </p:cBhvr>
                                      <p:tavLst>
                                        <p:tav tm="0">
                                          <p:val>
                                            <p:strVal val="0-#ppt_w/2"/>
                                          </p:val>
                                        </p:tav>
                                        <p:tav tm="100000">
                                          <p:val>
                                            <p:strVal val="#ppt_x"/>
                                          </p:val>
                                        </p:tav>
                                      </p:tavLst>
                                    </p:anim>
                                    <p:anim calcmode="lin" valueType="num">
                                      <p:cBhvr additive="base">
                                        <p:cTn id="232"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233" fill="hold">
                      <p:stCondLst>
                        <p:cond delay="indefinite"/>
                      </p:stCondLst>
                      <p:childTnLst>
                        <p:par>
                          <p:cTn id="234" fill="hold">
                            <p:stCondLst>
                              <p:cond delay="0"/>
                            </p:stCondLst>
                            <p:childTnLst>
                              <p:par>
                                <p:cTn id="235" presetID="42" presetClass="entr" presetSubtype="0" fill="hold" nodeType="clickEffect">
                                  <p:stCondLst>
                                    <p:cond delay="0"/>
                                  </p:stCondLst>
                                  <p:childTnLst>
                                    <p:set>
                                      <p:cBhvr>
                                        <p:cTn id="236" dur="1" fill="hold">
                                          <p:stCondLst>
                                            <p:cond delay="0"/>
                                          </p:stCondLst>
                                        </p:cTn>
                                        <p:tgtEl>
                                          <p:spTgt spid="53"/>
                                        </p:tgtEl>
                                        <p:attrNameLst>
                                          <p:attrName>style.visibility</p:attrName>
                                        </p:attrNameLst>
                                      </p:cBhvr>
                                      <p:to>
                                        <p:strVal val="visible"/>
                                      </p:to>
                                    </p:set>
                                    <p:animEffect transition="in" filter="fade">
                                      <p:cBhvr>
                                        <p:cTn id="237" dur="1000"/>
                                        <p:tgtEl>
                                          <p:spTgt spid="53"/>
                                        </p:tgtEl>
                                      </p:cBhvr>
                                    </p:animEffect>
                                    <p:anim calcmode="lin" valueType="num">
                                      <p:cBhvr>
                                        <p:cTn id="238" dur="1000" fill="hold"/>
                                        <p:tgtEl>
                                          <p:spTgt spid="53"/>
                                        </p:tgtEl>
                                        <p:attrNameLst>
                                          <p:attrName>ppt_x</p:attrName>
                                        </p:attrNameLst>
                                      </p:cBhvr>
                                      <p:tavLst>
                                        <p:tav tm="0">
                                          <p:val>
                                            <p:strVal val="#ppt_x"/>
                                          </p:val>
                                        </p:tav>
                                        <p:tav tm="100000">
                                          <p:val>
                                            <p:strVal val="#ppt_x"/>
                                          </p:val>
                                        </p:tav>
                                      </p:tavLst>
                                    </p:anim>
                                    <p:anim calcmode="lin" valueType="num">
                                      <p:cBhvr>
                                        <p:cTn id="239"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240" fill="hold">
                      <p:stCondLst>
                        <p:cond delay="indefinite"/>
                      </p:stCondLst>
                      <p:childTnLst>
                        <p:par>
                          <p:cTn id="241" fill="hold">
                            <p:stCondLst>
                              <p:cond delay="0"/>
                            </p:stCondLst>
                            <p:childTnLst>
                              <p:par>
                                <p:cTn id="242" presetID="2" presetClass="entr" presetSubtype="2" fill="hold" nodeType="clickEffect">
                                  <p:stCondLst>
                                    <p:cond delay="0"/>
                                  </p:stCondLst>
                                  <p:childTnLst>
                                    <p:set>
                                      <p:cBhvr>
                                        <p:cTn id="243" dur="1" fill="hold">
                                          <p:stCondLst>
                                            <p:cond delay="0"/>
                                          </p:stCondLst>
                                        </p:cTn>
                                        <p:tgtEl>
                                          <p:spTgt spid="37895"/>
                                        </p:tgtEl>
                                        <p:attrNameLst>
                                          <p:attrName>style.visibility</p:attrName>
                                        </p:attrNameLst>
                                      </p:cBhvr>
                                      <p:to>
                                        <p:strVal val="visible"/>
                                      </p:to>
                                    </p:set>
                                    <p:anim calcmode="lin" valueType="num">
                                      <p:cBhvr additive="base">
                                        <p:cTn id="244" dur="500" fill="hold"/>
                                        <p:tgtEl>
                                          <p:spTgt spid="37895"/>
                                        </p:tgtEl>
                                        <p:attrNameLst>
                                          <p:attrName>ppt_x</p:attrName>
                                        </p:attrNameLst>
                                      </p:cBhvr>
                                      <p:tavLst>
                                        <p:tav tm="0">
                                          <p:val>
                                            <p:strVal val="1+#ppt_w/2"/>
                                          </p:val>
                                        </p:tav>
                                        <p:tav tm="100000">
                                          <p:val>
                                            <p:strVal val="#ppt_x"/>
                                          </p:val>
                                        </p:tav>
                                      </p:tavLst>
                                    </p:anim>
                                    <p:anim calcmode="lin" valueType="num">
                                      <p:cBhvr additive="base">
                                        <p:cTn id="245" dur="500" fill="hold"/>
                                        <p:tgtEl>
                                          <p:spTgt spid="37895"/>
                                        </p:tgtEl>
                                        <p:attrNameLst>
                                          <p:attrName>ppt_y</p:attrName>
                                        </p:attrNameLst>
                                      </p:cBhvr>
                                      <p:tavLst>
                                        <p:tav tm="0">
                                          <p:val>
                                            <p:strVal val="#ppt_y"/>
                                          </p:val>
                                        </p:tav>
                                        <p:tav tm="100000">
                                          <p:val>
                                            <p:strVal val="#ppt_y"/>
                                          </p:val>
                                        </p:tav>
                                      </p:tavLst>
                                    </p:anim>
                                  </p:childTnLst>
                                </p:cTn>
                              </p:par>
                            </p:childTnLst>
                          </p:cTn>
                        </p:par>
                      </p:childTnLst>
                    </p:cTn>
                  </p:par>
                  <p:par>
                    <p:cTn id="246" fill="hold">
                      <p:stCondLst>
                        <p:cond delay="indefinite"/>
                      </p:stCondLst>
                      <p:childTnLst>
                        <p:par>
                          <p:cTn id="247" fill="hold">
                            <p:stCondLst>
                              <p:cond delay="0"/>
                            </p:stCondLst>
                            <p:childTnLst>
                              <p:par>
                                <p:cTn id="248" presetID="2" presetClass="entr" presetSubtype="2" fill="hold" nodeType="clickEffect">
                                  <p:stCondLst>
                                    <p:cond delay="0"/>
                                  </p:stCondLst>
                                  <p:childTnLst>
                                    <p:set>
                                      <p:cBhvr>
                                        <p:cTn id="249" dur="1" fill="hold">
                                          <p:stCondLst>
                                            <p:cond delay="0"/>
                                          </p:stCondLst>
                                        </p:cTn>
                                        <p:tgtEl>
                                          <p:spTgt spid="37889"/>
                                        </p:tgtEl>
                                        <p:attrNameLst>
                                          <p:attrName>style.visibility</p:attrName>
                                        </p:attrNameLst>
                                      </p:cBhvr>
                                      <p:to>
                                        <p:strVal val="visible"/>
                                      </p:to>
                                    </p:set>
                                    <p:anim calcmode="lin" valueType="num">
                                      <p:cBhvr additive="base">
                                        <p:cTn id="250" dur="500" fill="hold"/>
                                        <p:tgtEl>
                                          <p:spTgt spid="37889"/>
                                        </p:tgtEl>
                                        <p:attrNameLst>
                                          <p:attrName>ppt_x</p:attrName>
                                        </p:attrNameLst>
                                      </p:cBhvr>
                                      <p:tavLst>
                                        <p:tav tm="0">
                                          <p:val>
                                            <p:strVal val="1+#ppt_w/2"/>
                                          </p:val>
                                        </p:tav>
                                        <p:tav tm="100000">
                                          <p:val>
                                            <p:strVal val="#ppt_x"/>
                                          </p:val>
                                        </p:tav>
                                      </p:tavLst>
                                    </p:anim>
                                    <p:anim calcmode="lin" valueType="num">
                                      <p:cBhvr additive="base">
                                        <p:cTn id="251" dur="500" fill="hold"/>
                                        <p:tgtEl>
                                          <p:spTgt spid="37889"/>
                                        </p:tgtEl>
                                        <p:attrNameLst>
                                          <p:attrName>ppt_y</p:attrName>
                                        </p:attrNameLst>
                                      </p:cBhvr>
                                      <p:tavLst>
                                        <p:tav tm="0">
                                          <p:val>
                                            <p:strVal val="#ppt_y"/>
                                          </p:val>
                                        </p:tav>
                                        <p:tav tm="100000">
                                          <p:val>
                                            <p:strVal val="#ppt_y"/>
                                          </p:val>
                                        </p:tav>
                                      </p:tavLst>
                                    </p:anim>
                                  </p:childTnLst>
                                </p:cTn>
                              </p:par>
                            </p:childTnLst>
                          </p:cTn>
                        </p:par>
                      </p:childTnLst>
                    </p:cTn>
                  </p:par>
                  <p:par>
                    <p:cTn id="252" fill="hold">
                      <p:stCondLst>
                        <p:cond delay="indefinite"/>
                      </p:stCondLst>
                      <p:childTnLst>
                        <p:par>
                          <p:cTn id="253" fill="hold">
                            <p:stCondLst>
                              <p:cond delay="0"/>
                            </p:stCondLst>
                            <p:childTnLst>
                              <p:par>
                                <p:cTn id="254" presetID="2" presetClass="entr" presetSubtype="2" fill="hold" nodeType="clickEffect">
                                  <p:stCondLst>
                                    <p:cond delay="0"/>
                                  </p:stCondLst>
                                  <p:childTnLst>
                                    <p:set>
                                      <p:cBhvr>
                                        <p:cTn id="255" dur="1" fill="hold">
                                          <p:stCondLst>
                                            <p:cond delay="0"/>
                                          </p:stCondLst>
                                        </p:cTn>
                                        <p:tgtEl>
                                          <p:spTgt spid="37907"/>
                                        </p:tgtEl>
                                        <p:attrNameLst>
                                          <p:attrName>style.visibility</p:attrName>
                                        </p:attrNameLst>
                                      </p:cBhvr>
                                      <p:to>
                                        <p:strVal val="visible"/>
                                      </p:to>
                                    </p:set>
                                    <p:anim calcmode="lin" valueType="num">
                                      <p:cBhvr additive="base">
                                        <p:cTn id="256" dur="500" fill="hold"/>
                                        <p:tgtEl>
                                          <p:spTgt spid="37907"/>
                                        </p:tgtEl>
                                        <p:attrNameLst>
                                          <p:attrName>ppt_x</p:attrName>
                                        </p:attrNameLst>
                                      </p:cBhvr>
                                      <p:tavLst>
                                        <p:tav tm="0">
                                          <p:val>
                                            <p:strVal val="1+#ppt_w/2"/>
                                          </p:val>
                                        </p:tav>
                                        <p:tav tm="100000">
                                          <p:val>
                                            <p:strVal val="#ppt_x"/>
                                          </p:val>
                                        </p:tav>
                                      </p:tavLst>
                                    </p:anim>
                                    <p:anim calcmode="lin" valueType="num">
                                      <p:cBhvr additive="base">
                                        <p:cTn id="257" dur="500" fill="hold"/>
                                        <p:tgtEl>
                                          <p:spTgt spid="37907"/>
                                        </p:tgtEl>
                                        <p:attrNameLst>
                                          <p:attrName>ppt_y</p:attrName>
                                        </p:attrNameLst>
                                      </p:cBhvr>
                                      <p:tavLst>
                                        <p:tav tm="0">
                                          <p:val>
                                            <p:strVal val="#ppt_y"/>
                                          </p:val>
                                        </p:tav>
                                        <p:tav tm="100000">
                                          <p:val>
                                            <p:strVal val="#ppt_y"/>
                                          </p:val>
                                        </p:tav>
                                      </p:tavLst>
                                    </p:anim>
                                  </p:childTnLst>
                                </p:cTn>
                              </p:par>
                            </p:childTnLst>
                          </p:cTn>
                        </p:par>
                      </p:childTnLst>
                    </p:cTn>
                  </p:par>
                  <p:par>
                    <p:cTn id="258" fill="hold">
                      <p:stCondLst>
                        <p:cond delay="indefinite"/>
                      </p:stCondLst>
                      <p:childTnLst>
                        <p:par>
                          <p:cTn id="259" fill="hold">
                            <p:stCondLst>
                              <p:cond delay="0"/>
                            </p:stCondLst>
                            <p:childTnLst>
                              <p:par>
                                <p:cTn id="260" presetID="42" presetClass="entr" presetSubtype="0" fill="hold" nodeType="clickEffect">
                                  <p:stCondLst>
                                    <p:cond delay="0"/>
                                  </p:stCondLst>
                                  <p:childTnLst>
                                    <p:set>
                                      <p:cBhvr>
                                        <p:cTn id="261" dur="1" fill="hold">
                                          <p:stCondLst>
                                            <p:cond delay="0"/>
                                          </p:stCondLst>
                                        </p:cTn>
                                        <p:tgtEl>
                                          <p:spTgt spid="57"/>
                                        </p:tgtEl>
                                        <p:attrNameLst>
                                          <p:attrName>style.visibility</p:attrName>
                                        </p:attrNameLst>
                                      </p:cBhvr>
                                      <p:to>
                                        <p:strVal val="visible"/>
                                      </p:to>
                                    </p:set>
                                    <p:animEffect transition="in" filter="fade">
                                      <p:cBhvr>
                                        <p:cTn id="262" dur="1000"/>
                                        <p:tgtEl>
                                          <p:spTgt spid="57"/>
                                        </p:tgtEl>
                                      </p:cBhvr>
                                    </p:animEffect>
                                    <p:anim calcmode="lin" valueType="num">
                                      <p:cBhvr>
                                        <p:cTn id="263" dur="1000" fill="hold"/>
                                        <p:tgtEl>
                                          <p:spTgt spid="57"/>
                                        </p:tgtEl>
                                        <p:attrNameLst>
                                          <p:attrName>ppt_x</p:attrName>
                                        </p:attrNameLst>
                                      </p:cBhvr>
                                      <p:tavLst>
                                        <p:tav tm="0">
                                          <p:val>
                                            <p:strVal val="#ppt_x"/>
                                          </p:val>
                                        </p:tav>
                                        <p:tav tm="100000">
                                          <p:val>
                                            <p:strVal val="#ppt_x"/>
                                          </p:val>
                                        </p:tav>
                                      </p:tavLst>
                                    </p:anim>
                                    <p:anim calcmode="lin" valueType="num">
                                      <p:cBhvr>
                                        <p:cTn id="264"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265" fill="hold">
                      <p:stCondLst>
                        <p:cond delay="indefinite"/>
                      </p:stCondLst>
                      <p:childTnLst>
                        <p:par>
                          <p:cTn id="266" fill="hold">
                            <p:stCondLst>
                              <p:cond delay="0"/>
                            </p:stCondLst>
                            <p:childTnLst>
                              <p:par>
                                <p:cTn id="267" presetID="2" presetClass="entr" presetSubtype="8" fill="hold" nodeType="clickEffect">
                                  <p:stCondLst>
                                    <p:cond delay="0"/>
                                  </p:stCondLst>
                                  <p:childTnLst>
                                    <p:set>
                                      <p:cBhvr>
                                        <p:cTn id="268" dur="1" fill="hold">
                                          <p:stCondLst>
                                            <p:cond delay="0"/>
                                          </p:stCondLst>
                                        </p:cTn>
                                        <p:tgtEl>
                                          <p:spTgt spid="55"/>
                                        </p:tgtEl>
                                        <p:attrNameLst>
                                          <p:attrName>style.visibility</p:attrName>
                                        </p:attrNameLst>
                                      </p:cBhvr>
                                      <p:to>
                                        <p:strVal val="visible"/>
                                      </p:to>
                                    </p:set>
                                    <p:anim calcmode="lin" valueType="num">
                                      <p:cBhvr additive="base">
                                        <p:cTn id="269" dur="500" fill="hold"/>
                                        <p:tgtEl>
                                          <p:spTgt spid="55"/>
                                        </p:tgtEl>
                                        <p:attrNameLst>
                                          <p:attrName>ppt_x</p:attrName>
                                        </p:attrNameLst>
                                      </p:cBhvr>
                                      <p:tavLst>
                                        <p:tav tm="0">
                                          <p:val>
                                            <p:strVal val="0-#ppt_w/2"/>
                                          </p:val>
                                        </p:tav>
                                        <p:tav tm="100000">
                                          <p:val>
                                            <p:strVal val="#ppt_x"/>
                                          </p:val>
                                        </p:tav>
                                      </p:tavLst>
                                    </p:anim>
                                    <p:anim calcmode="lin" valueType="num">
                                      <p:cBhvr additive="base">
                                        <p:cTn id="270"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271" fill="hold">
                      <p:stCondLst>
                        <p:cond delay="indefinite"/>
                      </p:stCondLst>
                      <p:childTnLst>
                        <p:par>
                          <p:cTn id="272" fill="hold">
                            <p:stCondLst>
                              <p:cond delay="0"/>
                            </p:stCondLst>
                            <p:childTnLst>
                              <p:par>
                                <p:cTn id="273" presetID="42" presetClass="entr" presetSubtype="0" fill="hold" nodeType="clickEffect">
                                  <p:stCondLst>
                                    <p:cond delay="0"/>
                                  </p:stCondLst>
                                  <p:childTnLst>
                                    <p:set>
                                      <p:cBhvr>
                                        <p:cTn id="274" dur="1" fill="hold">
                                          <p:stCondLst>
                                            <p:cond delay="0"/>
                                          </p:stCondLst>
                                        </p:cTn>
                                        <p:tgtEl>
                                          <p:spTgt spid="58"/>
                                        </p:tgtEl>
                                        <p:attrNameLst>
                                          <p:attrName>style.visibility</p:attrName>
                                        </p:attrNameLst>
                                      </p:cBhvr>
                                      <p:to>
                                        <p:strVal val="visible"/>
                                      </p:to>
                                    </p:set>
                                    <p:animEffect transition="in" filter="fade">
                                      <p:cBhvr>
                                        <p:cTn id="275" dur="1000"/>
                                        <p:tgtEl>
                                          <p:spTgt spid="58"/>
                                        </p:tgtEl>
                                      </p:cBhvr>
                                    </p:animEffect>
                                    <p:anim calcmode="lin" valueType="num">
                                      <p:cBhvr>
                                        <p:cTn id="276" dur="1000" fill="hold"/>
                                        <p:tgtEl>
                                          <p:spTgt spid="58"/>
                                        </p:tgtEl>
                                        <p:attrNameLst>
                                          <p:attrName>ppt_x</p:attrName>
                                        </p:attrNameLst>
                                      </p:cBhvr>
                                      <p:tavLst>
                                        <p:tav tm="0">
                                          <p:val>
                                            <p:strVal val="#ppt_x"/>
                                          </p:val>
                                        </p:tav>
                                        <p:tav tm="100000">
                                          <p:val>
                                            <p:strVal val="#ppt_x"/>
                                          </p:val>
                                        </p:tav>
                                      </p:tavLst>
                                    </p:anim>
                                    <p:anim calcmode="lin" valueType="num">
                                      <p:cBhvr>
                                        <p:cTn id="27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278" fill="hold">
                      <p:stCondLst>
                        <p:cond delay="indefinite"/>
                      </p:stCondLst>
                      <p:childTnLst>
                        <p:par>
                          <p:cTn id="279" fill="hold">
                            <p:stCondLst>
                              <p:cond delay="0"/>
                            </p:stCondLst>
                            <p:childTnLst>
                              <p:par>
                                <p:cTn id="280" presetID="2" presetClass="entr" presetSubtype="2" fill="hold" nodeType="clickEffect">
                                  <p:stCondLst>
                                    <p:cond delay="0"/>
                                  </p:stCondLst>
                                  <p:childTnLst>
                                    <p:set>
                                      <p:cBhvr>
                                        <p:cTn id="281" dur="1" fill="hold">
                                          <p:stCondLst>
                                            <p:cond delay="0"/>
                                          </p:stCondLst>
                                        </p:cTn>
                                        <p:tgtEl>
                                          <p:spTgt spid="56"/>
                                        </p:tgtEl>
                                        <p:attrNameLst>
                                          <p:attrName>style.visibility</p:attrName>
                                        </p:attrNameLst>
                                      </p:cBhvr>
                                      <p:to>
                                        <p:strVal val="visible"/>
                                      </p:to>
                                    </p:set>
                                    <p:anim calcmode="lin" valueType="num">
                                      <p:cBhvr additive="base">
                                        <p:cTn id="282" dur="500" fill="hold"/>
                                        <p:tgtEl>
                                          <p:spTgt spid="56"/>
                                        </p:tgtEl>
                                        <p:attrNameLst>
                                          <p:attrName>ppt_x</p:attrName>
                                        </p:attrNameLst>
                                      </p:cBhvr>
                                      <p:tavLst>
                                        <p:tav tm="0">
                                          <p:val>
                                            <p:strVal val="1+#ppt_w/2"/>
                                          </p:val>
                                        </p:tav>
                                        <p:tav tm="100000">
                                          <p:val>
                                            <p:strVal val="#ppt_x"/>
                                          </p:val>
                                        </p:tav>
                                      </p:tavLst>
                                    </p:anim>
                                    <p:anim calcmode="lin" valueType="num">
                                      <p:cBhvr additive="base">
                                        <p:cTn id="283" dur="500" fill="hold"/>
                                        <p:tgtEl>
                                          <p:spTgt spid="56"/>
                                        </p:tgtEl>
                                        <p:attrNameLst>
                                          <p:attrName>ppt_y</p:attrName>
                                        </p:attrNameLst>
                                      </p:cBhvr>
                                      <p:tavLst>
                                        <p:tav tm="0">
                                          <p:val>
                                            <p:strVal val="#ppt_y"/>
                                          </p:val>
                                        </p:tav>
                                        <p:tav tm="100000">
                                          <p:val>
                                            <p:strVal val="#ppt_y"/>
                                          </p:val>
                                        </p:tav>
                                      </p:tavLst>
                                    </p:anim>
                                  </p:childTnLst>
                                </p:cTn>
                              </p:par>
                            </p:childTnLst>
                          </p:cTn>
                        </p:par>
                      </p:childTnLst>
                    </p:cTn>
                  </p:par>
                  <p:par>
                    <p:cTn id="284" fill="hold">
                      <p:stCondLst>
                        <p:cond delay="indefinite"/>
                      </p:stCondLst>
                      <p:childTnLst>
                        <p:par>
                          <p:cTn id="285" fill="hold">
                            <p:stCondLst>
                              <p:cond delay="0"/>
                            </p:stCondLst>
                            <p:childTnLst>
                              <p:par>
                                <p:cTn id="286" presetID="42" presetClass="entr" presetSubtype="0" fill="hold" nodeType="clickEffect">
                                  <p:stCondLst>
                                    <p:cond delay="0"/>
                                  </p:stCondLst>
                                  <p:childTnLst>
                                    <p:set>
                                      <p:cBhvr>
                                        <p:cTn id="287" dur="1" fill="hold">
                                          <p:stCondLst>
                                            <p:cond delay="0"/>
                                          </p:stCondLst>
                                        </p:cTn>
                                        <p:tgtEl>
                                          <p:spTgt spid="37905"/>
                                        </p:tgtEl>
                                        <p:attrNameLst>
                                          <p:attrName>style.visibility</p:attrName>
                                        </p:attrNameLst>
                                      </p:cBhvr>
                                      <p:to>
                                        <p:strVal val="visible"/>
                                      </p:to>
                                    </p:set>
                                    <p:animEffect transition="in" filter="fade">
                                      <p:cBhvr>
                                        <p:cTn id="288" dur="1000"/>
                                        <p:tgtEl>
                                          <p:spTgt spid="37905"/>
                                        </p:tgtEl>
                                      </p:cBhvr>
                                    </p:animEffect>
                                    <p:anim calcmode="lin" valueType="num">
                                      <p:cBhvr>
                                        <p:cTn id="289" dur="1000" fill="hold"/>
                                        <p:tgtEl>
                                          <p:spTgt spid="37905"/>
                                        </p:tgtEl>
                                        <p:attrNameLst>
                                          <p:attrName>ppt_x</p:attrName>
                                        </p:attrNameLst>
                                      </p:cBhvr>
                                      <p:tavLst>
                                        <p:tav tm="0">
                                          <p:val>
                                            <p:strVal val="#ppt_x"/>
                                          </p:val>
                                        </p:tav>
                                        <p:tav tm="100000">
                                          <p:val>
                                            <p:strVal val="#ppt_x"/>
                                          </p:val>
                                        </p:tav>
                                      </p:tavLst>
                                    </p:anim>
                                    <p:anim calcmode="lin" valueType="num">
                                      <p:cBhvr>
                                        <p:cTn id="290" dur="1000" fill="hold"/>
                                        <p:tgtEl>
                                          <p:spTgt spid="37905"/>
                                        </p:tgtEl>
                                        <p:attrNameLst>
                                          <p:attrName>ppt_y</p:attrName>
                                        </p:attrNameLst>
                                      </p:cBhvr>
                                      <p:tavLst>
                                        <p:tav tm="0">
                                          <p:val>
                                            <p:strVal val="#ppt_y+.1"/>
                                          </p:val>
                                        </p:tav>
                                        <p:tav tm="100000">
                                          <p:val>
                                            <p:strVal val="#ppt_y"/>
                                          </p:val>
                                        </p:tav>
                                      </p:tavLst>
                                    </p:anim>
                                  </p:childTnLst>
                                </p:cTn>
                              </p:par>
                            </p:childTnLst>
                          </p:cTn>
                        </p:par>
                      </p:childTnLst>
                    </p:cTn>
                  </p:par>
                  <p:par>
                    <p:cTn id="291" fill="hold">
                      <p:stCondLst>
                        <p:cond delay="indefinite"/>
                      </p:stCondLst>
                      <p:childTnLst>
                        <p:par>
                          <p:cTn id="292" fill="hold">
                            <p:stCondLst>
                              <p:cond delay="0"/>
                            </p:stCondLst>
                            <p:childTnLst>
                              <p:par>
                                <p:cTn id="293" presetID="2" presetClass="entr" presetSubtype="8" fill="hold" grpId="0" nodeType="clickEffect">
                                  <p:stCondLst>
                                    <p:cond delay="0"/>
                                  </p:stCondLst>
                                  <p:iterate type="wd">
                                    <p:tmPct val="33000"/>
                                  </p:iterate>
                                  <p:childTnLst>
                                    <p:set>
                                      <p:cBhvr>
                                        <p:cTn id="294" dur="1" fill="hold">
                                          <p:stCondLst>
                                            <p:cond delay="0"/>
                                          </p:stCondLst>
                                        </p:cTn>
                                        <p:tgtEl>
                                          <p:spTgt spid="62"/>
                                        </p:tgtEl>
                                        <p:attrNameLst>
                                          <p:attrName>style.visibility</p:attrName>
                                        </p:attrNameLst>
                                      </p:cBhvr>
                                      <p:to>
                                        <p:strVal val="visible"/>
                                      </p:to>
                                    </p:set>
                                    <p:anim calcmode="lin" valueType="num">
                                      <p:cBhvr additive="base">
                                        <p:cTn id="295" dur="500" fill="hold"/>
                                        <p:tgtEl>
                                          <p:spTgt spid="62"/>
                                        </p:tgtEl>
                                        <p:attrNameLst>
                                          <p:attrName>ppt_x</p:attrName>
                                        </p:attrNameLst>
                                      </p:cBhvr>
                                      <p:tavLst>
                                        <p:tav tm="0">
                                          <p:val>
                                            <p:strVal val="0-#ppt_w/2"/>
                                          </p:val>
                                        </p:tav>
                                        <p:tav tm="100000">
                                          <p:val>
                                            <p:strVal val="#ppt_x"/>
                                          </p:val>
                                        </p:tav>
                                      </p:tavLst>
                                    </p:anim>
                                    <p:anim calcmode="lin" valueType="num">
                                      <p:cBhvr additive="base">
                                        <p:cTn id="296" dur="500" fill="hold"/>
                                        <p:tgtEl>
                                          <p:spTgt spid="62"/>
                                        </p:tgtEl>
                                        <p:attrNameLst>
                                          <p:attrName>ppt_y</p:attrName>
                                        </p:attrNameLst>
                                      </p:cBhvr>
                                      <p:tavLst>
                                        <p:tav tm="0">
                                          <p:val>
                                            <p:strVal val="#ppt_y"/>
                                          </p:val>
                                        </p:tav>
                                        <p:tav tm="100000">
                                          <p:val>
                                            <p:strVal val="#ppt_y"/>
                                          </p:val>
                                        </p:tav>
                                      </p:tavLst>
                                    </p:anim>
                                  </p:childTnLst>
                                </p:cTn>
                              </p:par>
                            </p:childTnLst>
                          </p:cTn>
                        </p:par>
                      </p:childTnLst>
                    </p:cTn>
                  </p:par>
                  <p:par>
                    <p:cTn id="297" fill="hold">
                      <p:stCondLst>
                        <p:cond delay="indefinite"/>
                      </p:stCondLst>
                      <p:childTnLst>
                        <p:par>
                          <p:cTn id="298" fill="hold">
                            <p:stCondLst>
                              <p:cond delay="0"/>
                            </p:stCondLst>
                            <p:childTnLst>
                              <p:par>
                                <p:cTn id="299" presetID="2" presetClass="entr" presetSubtype="8" fill="hold" grpId="0" nodeType="clickEffect">
                                  <p:stCondLst>
                                    <p:cond delay="0"/>
                                  </p:stCondLst>
                                  <p:iterate type="wd">
                                    <p:tmPct val="33000"/>
                                  </p:iterate>
                                  <p:childTnLst>
                                    <p:set>
                                      <p:cBhvr>
                                        <p:cTn id="300" dur="1" fill="hold">
                                          <p:stCondLst>
                                            <p:cond delay="0"/>
                                          </p:stCondLst>
                                        </p:cTn>
                                        <p:tgtEl>
                                          <p:spTgt spid="64"/>
                                        </p:tgtEl>
                                        <p:attrNameLst>
                                          <p:attrName>style.visibility</p:attrName>
                                        </p:attrNameLst>
                                      </p:cBhvr>
                                      <p:to>
                                        <p:strVal val="visible"/>
                                      </p:to>
                                    </p:set>
                                    <p:anim calcmode="lin" valueType="num">
                                      <p:cBhvr additive="base">
                                        <p:cTn id="301" dur="500" fill="hold"/>
                                        <p:tgtEl>
                                          <p:spTgt spid="64"/>
                                        </p:tgtEl>
                                        <p:attrNameLst>
                                          <p:attrName>ppt_x</p:attrName>
                                        </p:attrNameLst>
                                      </p:cBhvr>
                                      <p:tavLst>
                                        <p:tav tm="0">
                                          <p:val>
                                            <p:strVal val="0-#ppt_w/2"/>
                                          </p:val>
                                        </p:tav>
                                        <p:tav tm="100000">
                                          <p:val>
                                            <p:strVal val="#ppt_x"/>
                                          </p:val>
                                        </p:tav>
                                      </p:tavLst>
                                    </p:anim>
                                    <p:anim calcmode="lin" valueType="num">
                                      <p:cBhvr additive="base">
                                        <p:cTn id="302" dur="5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animBg="1"/>
      <p:bldP spid="62" grpId="0"/>
      <p:bldP spid="64" grpId="0" animBg="1"/>
      <p:bldP spid="66" grpId="0"/>
      <p:bldP spid="6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تمرير أفقي 3"/>
          <p:cNvSpPr/>
          <p:nvPr/>
        </p:nvSpPr>
        <p:spPr>
          <a:xfrm>
            <a:off x="3203848" y="620688"/>
            <a:ext cx="2592288" cy="936104"/>
          </a:xfrm>
          <a:prstGeom prst="horizont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 name="عنوان 1"/>
          <p:cNvSpPr>
            <a:spLocks noGrp="1"/>
          </p:cNvSpPr>
          <p:nvPr>
            <p:ph type="title"/>
          </p:nvPr>
        </p:nvSpPr>
        <p:spPr>
          <a:xfrm>
            <a:off x="3131840" y="642918"/>
            <a:ext cx="2736304" cy="782960"/>
          </a:xfrm>
        </p:spPr>
        <p:txBody>
          <a:bodyPr>
            <a:normAutofit fontScale="90000"/>
          </a:bodyPr>
          <a:lstStyle/>
          <a:p>
            <a:pPr algn="ctr"/>
            <a:r>
              <a:rPr lang="ar-SA" b="1" dirty="0" smtClean="0">
                <a:solidFill>
                  <a:schemeClr val="tx1"/>
                </a:solidFill>
              </a:rPr>
              <a:t>مهمة تعليمية1</a:t>
            </a:r>
            <a:endParaRPr lang="ar-SA" b="1" dirty="0">
              <a:solidFill>
                <a:schemeClr val="tx1"/>
              </a:solidFill>
            </a:endParaRPr>
          </a:p>
        </p:txBody>
      </p:sp>
      <p:sp>
        <p:nvSpPr>
          <p:cNvPr id="6" name="عنوان 1"/>
          <p:cNvSpPr txBox="1">
            <a:spLocks/>
          </p:cNvSpPr>
          <p:nvPr/>
        </p:nvSpPr>
        <p:spPr>
          <a:xfrm>
            <a:off x="3265512" y="1266496"/>
            <a:ext cx="5338936" cy="650336"/>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2800" b="1" dirty="0" smtClean="0">
                <a:solidFill>
                  <a:schemeClr val="tx1"/>
                </a:solidFill>
              </a:rPr>
              <a:t>اذا كان س ، ص متغيرين لعينة حجمها 5 حيث أن :</a:t>
            </a:r>
            <a:endParaRPr lang="ar-SA" sz="2800" b="1" dirty="0">
              <a:solidFill>
                <a:schemeClr val="tx1"/>
              </a:solidFill>
            </a:endParaRPr>
          </a:p>
        </p:txBody>
      </p:sp>
      <p:pic>
        <p:nvPicPr>
          <p:cNvPr id="38915"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635896" y="2132856"/>
            <a:ext cx="4104456" cy="8250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8916"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807686" y="3404401"/>
            <a:ext cx="5436722" cy="88869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 name="عنوان 1"/>
          <p:cNvSpPr txBox="1">
            <a:spLocks/>
          </p:cNvSpPr>
          <p:nvPr/>
        </p:nvSpPr>
        <p:spPr>
          <a:xfrm>
            <a:off x="3417912" y="4365104"/>
            <a:ext cx="5338936" cy="650336"/>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2800" b="1" dirty="0">
                <a:solidFill>
                  <a:schemeClr val="tx1"/>
                </a:solidFill>
              </a:rPr>
              <a:t> </a:t>
            </a:r>
            <a:r>
              <a:rPr lang="ar-SA" sz="2800" b="1" dirty="0" smtClean="0">
                <a:solidFill>
                  <a:schemeClr val="tx1"/>
                </a:solidFill>
              </a:rPr>
              <a:t>احسب معامل ارتباط بيرسون وحدد نوعه؟</a:t>
            </a:r>
            <a:endParaRPr lang="ar-SA" sz="2800" b="1" dirty="0">
              <a:solidFill>
                <a:schemeClr val="tx1"/>
              </a:solidFill>
            </a:endParaRPr>
          </a:p>
        </p:txBody>
      </p:sp>
    </p:spTree>
    <p:extLst>
      <p:ext uri="{BB962C8B-B14F-4D97-AF65-F5344CB8AC3E}">
        <p14:creationId xmlns="" xmlns:p14="http://schemas.microsoft.com/office/powerpoint/2010/main" val="216148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1+#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8915"/>
                                        </p:tgtEl>
                                        <p:attrNameLst>
                                          <p:attrName>style.visibility</p:attrName>
                                        </p:attrNameLst>
                                      </p:cBhvr>
                                      <p:to>
                                        <p:strVal val="visible"/>
                                      </p:to>
                                    </p:set>
                                    <p:anim calcmode="lin" valueType="num">
                                      <p:cBhvr additive="base">
                                        <p:cTn id="24" dur="500" fill="hold"/>
                                        <p:tgtEl>
                                          <p:spTgt spid="38915"/>
                                        </p:tgtEl>
                                        <p:attrNameLst>
                                          <p:attrName>ppt_x</p:attrName>
                                        </p:attrNameLst>
                                      </p:cBhvr>
                                      <p:tavLst>
                                        <p:tav tm="0">
                                          <p:val>
                                            <p:strVal val="#ppt_x"/>
                                          </p:val>
                                        </p:tav>
                                        <p:tav tm="100000">
                                          <p:val>
                                            <p:strVal val="#ppt_x"/>
                                          </p:val>
                                        </p:tav>
                                      </p:tavLst>
                                    </p:anim>
                                    <p:anim calcmode="lin" valueType="num">
                                      <p:cBhvr additive="base">
                                        <p:cTn id="25" dur="500" fill="hold"/>
                                        <p:tgtEl>
                                          <p:spTgt spid="389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8916"/>
                                        </p:tgtEl>
                                        <p:attrNameLst>
                                          <p:attrName>style.visibility</p:attrName>
                                        </p:attrNameLst>
                                      </p:cBhvr>
                                      <p:to>
                                        <p:strVal val="visible"/>
                                      </p:to>
                                    </p:set>
                                    <p:anim calcmode="lin" valueType="num">
                                      <p:cBhvr additive="base">
                                        <p:cTn id="30" dur="500" fill="hold"/>
                                        <p:tgtEl>
                                          <p:spTgt spid="38916"/>
                                        </p:tgtEl>
                                        <p:attrNameLst>
                                          <p:attrName>ppt_x</p:attrName>
                                        </p:attrNameLst>
                                      </p:cBhvr>
                                      <p:tavLst>
                                        <p:tav tm="0">
                                          <p:val>
                                            <p:strVal val="#ppt_x"/>
                                          </p:val>
                                        </p:tav>
                                        <p:tav tm="100000">
                                          <p:val>
                                            <p:strVal val="#ppt_x"/>
                                          </p:val>
                                        </p:tav>
                                      </p:tavLst>
                                    </p:anim>
                                    <p:anim calcmode="lin" valueType="num">
                                      <p:cBhvr additive="base">
                                        <p:cTn id="31"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6"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تمرير أفقي 4"/>
          <p:cNvSpPr/>
          <p:nvPr/>
        </p:nvSpPr>
        <p:spPr>
          <a:xfrm>
            <a:off x="3203848" y="620688"/>
            <a:ext cx="2592288" cy="936104"/>
          </a:xfrm>
          <a:prstGeom prst="horizont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6" name="عنوان 1"/>
          <p:cNvSpPr>
            <a:spLocks noGrp="1"/>
          </p:cNvSpPr>
          <p:nvPr>
            <p:ph type="title"/>
          </p:nvPr>
        </p:nvSpPr>
        <p:spPr>
          <a:xfrm>
            <a:off x="3131840" y="642918"/>
            <a:ext cx="2736304" cy="782960"/>
          </a:xfrm>
        </p:spPr>
        <p:txBody>
          <a:bodyPr>
            <a:normAutofit fontScale="90000"/>
          </a:bodyPr>
          <a:lstStyle/>
          <a:p>
            <a:pPr algn="ctr"/>
            <a:r>
              <a:rPr lang="ar-SA" b="1" dirty="0" smtClean="0">
                <a:solidFill>
                  <a:schemeClr val="tx1"/>
                </a:solidFill>
              </a:rPr>
              <a:t>مهمة تعليمية2</a:t>
            </a:r>
            <a:endParaRPr lang="ar-SA" b="1" dirty="0">
              <a:solidFill>
                <a:schemeClr val="tx1"/>
              </a:solidFill>
            </a:endParaRPr>
          </a:p>
        </p:txBody>
      </p:sp>
      <p:sp>
        <p:nvSpPr>
          <p:cNvPr id="8" name="عنوان 1"/>
          <p:cNvSpPr txBox="1">
            <a:spLocks/>
          </p:cNvSpPr>
          <p:nvPr/>
        </p:nvSpPr>
        <p:spPr>
          <a:xfrm>
            <a:off x="107504" y="1626536"/>
            <a:ext cx="8496944" cy="1082384"/>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3600" b="1" dirty="0" smtClean="0">
                <a:solidFill>
                  <a:schemeClr val="tx1"/>
                </a:solidFill>
              </a:rPr>
              <a:t>يبين الجدول التالي العلاقة بين كمية السماد وكمية الانتاج بالطن لمجموعة من قطع الاراضي الزراعية</a:t>
            </a:r>
            <a:endParaRPr lang="ar-SA" sz="3600" b="1" dirty="0">
              <a:solidFill>
                <a:schemeClr val="tx1"/>
              </a:solidFill>
            </a:endParaRPr>
          </a:p>
        </p:txBody>
      </p:sp>
      <p:graphicFrame>
        <p:nvGraphicFramePr>
          <p:cNvPr id="9" name="جدول 8"/>
          <p:cNvGraphicFramePr>
            <a:graphicFrameLocks noGrp="1"/>
          </p:cNvGraphicFramePr>
          <p:nvPr>
            <p:extLst>
              <p:ext uri="{D42A27DB-BD31-4B8C-83A1-F6EECF244321}">
                <p14:modId xmlns="" xmlns:p14="http://schemas.microsoft.com/office/powerpoint/2010/main" val="204558743"/>
              </p:ext>
            </p:extLst>
          </p:nvPr>
        </p:nvGraphicFramePr>
        <p:xfrm>
          <a:off x="1835696" y="2943087"/>
          <a:ext cx="5941777" cy="1854065"/>
        </p:xfrm>
        <a:graphic>
          <a:graphicData uri="http://schemas.openxmlformats.org/drawingml/2006/table">
            <a:tbl>
              <a:tblPr rtl="1" firstRow="1" bandRow="1">
                <a:tableStyleId>{616DA210-FB5B-4158-B5E0-FEB733F419BA}</a:tableStyleId>
              </a:tblPr>
              <a:tblGrid>
                <a:gridCol w="1629320"/>
                <a:gridCol w="1098302"/>
                <a:gridCol w="1040858"/>
                <a:gridCol w="982418"/>
                <a:gridCol w="1190879"/>
              </a:tblGrid>
              <a:tr h="567554">
                <a:tc>
                  <a:txBody>
                    <a:bodyPr/>
                    <a:lstStyle/>
                    <a:p>
                      <a:pPr algn="ctr" rtl="1"/>
                      <a:r>
                        <a:rPr lang="ar-SA" sz="2000" dirty="0" smtClean="0"/>
                        <a:t>قطعة الارض</a:t>
                      </a:r>
                      <a:endParaRPr lang="ar-SA" sz="2000" dirty="0"/>
                    </a:p>
                  </a:txBody>
                  <a:tcPr/>
                </a:tc>
                <a:tc>
                  <a:txBody>
                    <a:bodyPr/>
                    <a:lstStyle/>
                    <a:p>
                      <a:pPr algn="ctr" rtl="1"/>
                      <a:r>
                        <a:rPr lang="ar-SA" sz="2000" dirty="0" smtClean="0"/>
                        <a:t>الاولى</a:t>
                      </a:r>
                      <a:endParaRPr lang="ar-SA" sz="2000" dirty="0"/>
                    </a:p>
                  </a:txBody>
                  <a:tcPr/>
                </a:tc>
                <a:tc>
                  <a:txBody>
                    <a:bodyPr/>
                    <a:lstStyle/>
                    <a:p>
                      <a:pPr algn="ctr" rtl="1"/>
                      <a:r>
                        <a:rPr lang="ar-SA" sz="2000" dirty="0" smtClean="0"/>
                        <a:t>الثانية</a:t>
                      </a:r>
                      <a:endParaRPr lang="ar-SA" sz="2000" dirty="0"/>
                    </a:p>
                  </a:txBody>
                  <a:tcPr/>
                </a:tc>
                <a:tc>
                  <a:txBody>
                    <a:bodyPr/>
                    <a:lstStyle/>
                    <a:p>
                      <a:pPr algn="ctr" rtl="1"/>
                      <a:r>
                        <a:rPr lang="ar-SA" sz="2000" dirty="0" smtClean="0"/>
                        <a:t>الثالثة</a:t>
                      </a:r>
                      <a:endParaRPr lang="ar-SA" sz="2000" dirty="0"/>
                    </a:p>
                  </a:txBody>
                  <a:tcPr/>
                </a:tc>
                <a:tc>
                  <a:txBody>
                    <a:bodyPr/>
                    <a:lstStyle/>
                    <a:p>
                      <a:pPr algn="ctr" rtl="1"/>
                      <a:r>
                        <a:rPr lang="ar-SA" sz="2000" dirty="0" smtClean="0"/>
                        <a:t>الرابعة</a:t>
                      </a:r>
                      <a:endParaRPr lang="ar-SA" sz="2000" dirty="0"/>
                    </a:p>
                  </a:txBody>
                  <a:tcPr/>
                </a:tc>
              </a:tr>
              <a:tr h="671559">
                <a:tc>
                  <a:txBody>
                    <a:bodyPr/>
                    <a:lstStyle/>
                    <a:p>
                      <a:pPr algn="ctr" rtl="1"/>
                      <a:r>
                        <a:rPr lang="ar-SA" sz="2000" dirty="0" smtClean="0"/>
                        <a:t>السماد(س)</a:t>
                      </a:r>
                      <a:endParaRPr lang="ar-SA" sz="2000" dirty="0"/>
                    </a:p>
                  </a:txBody>
                  <a:tcPr/>
                </a:tc>
                <a:tc>
                  <a:txBody>
                    <a:bodyPr/>
                    <a:lstStyle/>
                    <a:p>
                      <a:pPr algn="ctr" rtl="1"/>
                      <a:r>
                        <a:rPr lang="ar-SA" sz="2000" dirty="0" smtClean="0"/>
                        <a:t>3</a:t>
                      </a:r>
                      <a:endParaRPr lang="ar-SA" sz="2000" dirty="0"/>
                    </a:p>
                  </a:txBody>
                  <a:tcPr/>
                </a:tc>
                <a:tc>
                  <a:txBody>
                    <a:bodyPr/>
                    <a:lstStyle/>
                    <a:p>
                      <a:pPr algn="ctr" rtl="1"/>
                      <a:r>
                        <a:rPr lang="ar-SA" sz="2000" dirty="0" smtClean="0"/>
                        <a:t>4</a:t>
                      </a:r>
                      <a:endParaRPr lang="ar-SA" sz="2000" dirty="0"/>
                    </a:p>
                  </a:txBody>
                  <a:tcPr/>
                </a:tc>
                <a:tc>
                  <a:txBody>
                    <a:bodyPr/>
                    <a:lstStyle/>
                    <a:p>
                      <a:pPr algn="ctr" rtl="1"/>
                      <a:r>
                        <a:rPr lang="ar-SA" sz="2000" dirty="0" smtClean="0"/>
                        <a:t>3</a:t>
                      </a:r>
                      <a:endParaRPr lang="ar-SA" sz="2000" dirty="0"/>
                    </a:p>
                  </a:txBody>
                  <a:tcPr/>
                </a:tc>
                <a:tc>
                  <a:txBody>
                    <a:bodyPr/>
                    <a:lstStyle/>
                    <a:p>
                      <a:pPr algn="ctr" rtl="1"/>
                      <a:r>
                        <a:rPr lang="ar-SA" sz="2000" dirty="0" smtClean="0"/>
                        <a:t>2</a:t>
                      </a:r>
                      <a:endParaRPr lang="ar-SA" sz="2000" dirty="0"/>
                    </a:p>
                  </a:txBody>
                  <a:tcPr/>
                </a:tc>
              </a:tr>
              <a:tr h="614952">
                <a:tc>
                  <a:txBody>
                    <a:bodyPr/>
                    <a:lstStyle/>
                    <a:p>
                      <a:pPr algn="ctr" rtl="1"/>
                      <a:r>
                        <a:rPr lang="ar-SA" sz="1800" b="1" dirty="0" smtClean="0"/>
                        <a:t>الانتاج (ص)</a:t>
                      </a:r>
                      <a:endParaRPr lang="ar-SA" sz="1800" b="1" dirty="0"/>
                    </a:p>
                  </a:txBody>
                  <a:tcPr/>
                </a:tc>
                <a:tc>
                  <a:txBody>
                    <a:bodyPr/>
                    <a:lstStyle/>
                    <a:p>
                      <a:pPr algn="ctr" rtl="1"/>
                      <a:r>
                        <a:rPr lang="ar-SA" sz="2000" dirty="0" smtClean="0"/>
                        <a:t>8</a:t>
                      </a:r>
                      <a:endParaRPr lang="ar-SA" sz="2000" dirty="0"/>
                    </a:p>
                  </a:txBody>
                  <a:tcPr/>
                </a:tc>
                <a:tc>
                  <a:txBody>
                    <a:bodyPr/>
                    <a:lstStyle/>
                    <a:p>
                      <a:pPr algn="ctr" rtl="1"/>
                      <a:r>
                        <a:rPr lang="ar-SA" sz="2000" dirty="0" smtClean="0"/>
                        <a:t>9</a:t>
                      </a:r>
                      <a:endParaRPr lang="ar-SA" sz="2000" dirty="0"/>
                    </a:p>
                  </a:txBody>
                  <a:tcPr/>
                </a:tc>
                <a:tc>
                  <a:txBody>
                    <a:bodyPr/>
                    <a:lstStyle/>
                    <a:p>
                      <a:pPr algn="ctr" rtl="1"/>
                      <a:r>
                        <a:rPr lang="ar-SA" sz="2000" dirty="0" smtClean="0"/>
                        <a:t>7</a:t>
                      </a:r>
                      <a:endParaRPr lang="ar-SA" sz="2000" dirty="0"/>
                    </a:p>
                  </a:txBody>
                  <a:tcPr/>
                </a:tc>
                <a:tc>
                  <a:txBody>
                    <a:bodyPr/>
                    <a:lstStyle/>
                    <a:p>
                      <a:pPr algn="ctr" rtl="1"/>
                      <a:r>
                        <a:rPr lang="ar-SA" sz="2000" dirty="0" smtClean="0"/>
                        <a:t>4</a:t>
                      </a:r>
                      <a:endParaRPr lang="ar-SA" sz="2000" dirty="0"/>
                    </a:p>
                  </a:txBody>
                  <a:tcPr/>
                </a:tc>
              </a:tr>
            </a:tbl>
          </a:graphicData>
        </a:graphic>
      </p:graphicFrame>
      <p:sp>
        <p:nvSpPr>
          <p:cNvPr id="10" name="عنوان 1"/>
          <p:cNvSpPr txBox="1">
            <a:spLocks/>
          </p:cNvSpPr>
          <p:nvPr/>
        </p:nvSpPr>
        <p:spPr>
          <a:xfrm>
            <a:off x="4508376" y="4869160"/>
            <a:ext cx="4248472" cy="720080"/>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ar-SA" sz="3600" b="1" dirty="0" smtClean="0">
                <a:solidFill>
                  <a:schemeClr val="tx1"/>
                </a:solidFill>
              </a:rPr>
              <a:t>احسب معامل ارتباط بيرسون ؟</a:t>
            </a:r>
            <a:endParaRPr lang="ar-SA" sz="3600" b="1" dirty="0">
              <a:solidFill>
                <a:schemeClr val="tx1"/>
              </a:solidFill>
            </a:endParaRPr>
          </a:p>
        </p:txBody>
      </p:sp>
      <p:sp>
        <p:nvSpPr>
          <p:cNvPr id="11" name="مربع نص 10">
            <a:hlinkClick r:id="rId2"/>
          </p:cNvPr>
          <p:cNvSpPr txBox="1"/>
          <p:nvPr/>
        </p:nvSpPr>
        <p:spPr>
          <a:xfrm>
            <a:off x="4000496" y="1214422"/>
            <a:ext cx="1194558" cy="169277"/>
          </a:xfrm>
          <a:prstGeom prst="rect">
            <a:avLst/>
          </a:prstGeom>
          <a:noFill/>
        </p:spPr>
        <p:txBody>
          <a:bodyPr wrap="none" rtlCol="1">
            <a:spAutoFit/>
          </a:bodyPr>
          <a:lstStyle/>
          <a:p>
            <a:r>
              <a:rPr lang="ar-SA" sz="500" dirty="0" smtClean="0">
                <a:hlinkClick r:id="rId2"/>
              </a:rPr>
              <a:t>امتحانات الصف العاشر – رياضيات الفصل الأول</a:t>
            </a:r>
            <a:endParaRPr lang="ar-SA" sz="500" dirty="0"/>
          </a:p>
        </p:txBody>
      </p:sp>
    </p:spTree>
    <p:extLst>
      <p:ext uri="{BB962C8B-B14F-4D97-AF65-F5344CB8AC3E}">
        <p14:creationId xmlns="" xmlns:p14="http://schemas.microsoft.com/office/powerpoint/2010/main" val="461332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heel(4)">
                                      <p:cBhvr>
                                        <p:cTn id="24" dur="20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1+#ppt_w/2"/>
                                          </p:val>
                                        </p:tav>
                                        <p:tav tm="100000">
                                          <p:val>
                                            <p:strVal val="#ppt_x"/>
                                          </p:val>
                                        </p:tav>
                                      </p:tavLst>
                                    </p:anim>
                                    <p:anim calcmode="lin" valueType="num">
                                      <p:cBhvr additive="base">
                                        <p:cTn id="30"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SA" sz="8000" b="1" dirty="0" smtClean="0">
                <a:solidFill>
                  <a:srgbClr val="C00000"/>
                </a:solidFill>
              </a:rPr>
              <a:t>مع تحيات </a:t>
            </a:r>
            <a:endParaRPr lang="ar-SA" sz="8000" b="1" dirty="0">
              <a:solidFill>
                <a:srgbClr val="C00000"/>
              </a:solidFill>
            </a:endParaRPr>
          </a:p>
        </p:txBody>
      </p:sp>
      <p:sp>
        <p:nvSpPr>
          <p:cNvPr id="3" name="عنصر نائب للمحتوى 2"/>
          <p:cNvSpPr>
            <a:spLocks noGrp="1"/>
          </p:cNvSpPr>
          <p:nvPr>
            <p:ph idx="1"/>
          </p:nvPr>
        </p:nvSpPr>
        <p:spPr/>
        <p:txBody>
          <a:bodyPr>
            <a:noAutofit/>
          </a:bodyPr>
          <a:lstStyle/>
          <a:p>
            <a:pPr algn="ctr"/>
            <a:r>
              <a:rPr lang="ar-SA" sz="6000" dirty="0" smtClean="0"/>
              <a:t>الاستاذ اشرف </a:t>
            </a:r>
            <a:r>
              <a:rPr lang="ar-SA" sz="6000" dirty="0" err="1" smtClean="0"/>
              <a:t>نفيعات</a:t>
            </a:r>
            <a:r>
              <a:rPr lang="ar-SA" sz="6000" dirty="0" smtClean="0"/>
              <a:t> </a:t>
            </a:r>
          </a:p>
          <a:p>
            <a:pPr algn="ctr"/>
            <a:r>
              <a:rPr lang="ar-SA" sz="6000" dirty="0" smtClean="0"/>
              <a:t> والاستاذ أيمن الصالحي </a:t>
            </a:r>
          </a:p>
          <a:p>
            <a:pPr algn="ctr"/>
            <a:r>
              <a:rPr lang="ar-SA" sz="6000" dirty="0" smtClean="0"/>
              <a:t>مدير </a:t>
            </a:r>
            <a:r>
              <a:rPr lang="ar-SA" sz="6000" dirty="0" err="1" smtClean="0"/>
              <a:t>المدرسة:عصام</a:t>
            </a:r>
            <a:r>
              <a:rPr lang="ar-SA" sz="6000" dirty="0" smtClean="0"/>
              <a:t> دبابسة</a:t>
            </a:r>
          </a:p>
          <a:p>
            <a:pPr algn="ctr"/>
            <a:r>
              <a:rPr lang="ar-SA" sz="6000" dirty="0" smtClean="0"/>
              <a:t>مدرسة الكندي الثانوية / نابلس</a:t>
            </a:r>
            <a:endParaRPr lang="ar-SA" sz="6000" dirty="0"/>
          </a:p>
        </p:txBody>
      </p:sp>
    </p:spTree>
    <p:extLst>
      <p:ext uri="{BB962C8B-B14F-4D97-AF65-F5344CB8AC3E}">
        <p14:creationId xmlns="" xmlns:p14="http://schemas.microsoft.com/office/powerpoint/2010/main" val="151963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anim calcmode="lin" valueType="num">
                                      <p:cBhvr>
                                        <p:cTn id="14"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5"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2000"/>
                                        <p:tgtEl>
                                          <p:spTgt spid="3">
                                            <p:txEl>
                                              <p:pRg st="1" end="1"/>
                                            </p:txEl>
                                          </p:spTgt>
                                        </p:tgtEl>
                                      </p:cBhvr>
                                    </p:animEffect>
                                    <p:anim calcmode="lin" valueType="num">
                                      <p:cBhvr>
                                        <p:cTn id="21"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2"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45"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2000"/>
                                        <p:tgtEl>
                                          <p:spTgt spid="3">
                                            <p:txEl>
                                              <p:pRg st="2" end="2"/>
                                            </p:txEl>
                                          </p:spTgt>
                                        </p:tgtEl>
                                      </p:cBhvr>
                                    </p:animEffect>
                                    <p:anim calcmode="lin" valueType="num">
                                      <p:cBhvr>
                                        <p:cTn id="2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9"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45"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2000"/>
                                        <p:tgtEl>
                                          <p:spTgt spid="3">
                                            <p:txEl>
                                              <p:pRg st="3" end="3"/>
                                            </p:txEl>
                                          </p:spTgt>
                                        </p:tgtEl>
                                      </p:cBhvr>
                                    </p:animEffect>
                                    <p:anim calcmode="lin" valueType="num">
                                      <p:cBhvr>
                                        <p:cTn id="35"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6"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تدفق">
  <a:themeElements>
    <a:clrScheme name="تدفق">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تدفق">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تدفق">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1511</TotalTime>
  <Words>864</Words>
  <PresentationFormat>عرض على الشاشة (3:4)‏</PresentationFormat>
  <Paragraphs>255</Paragraphs>
  <Slides>17</Slides>
  <Notes>0</Notes>
  <HiddenSlides>0</HiddenSlides>
  <MMClips>0</MMClips>
  <ScaleCrop>false</ScaleCrop>
  <HeadingPairs>
    <vt:vector size="6" baseType="variant">
      <vt:variant>
        <vt:lpstr>سمة</vt:lpstr>
      </vt:variant>
      <vt:variant>
        <vt:i4>1</vt:i4>
      </vt:variant>
      <vt:variant>
        <vt:lpstr>خوادم OLE مضمنة</vt:lpstr>
      </vt:variant>
      <vt:variant>
        <vt:i4>1</vt:i4>
      </vt:variant>
      <vt:variant>
        <vt:lpstr>عناوين الشرائح</vt:lpstr>
      </vt:variant>
      <vt:variant>
        <vt:i4>17</vt:i4>
      </vt:variant>
    </vt:vector>
  </HeadingPairs>
  <TitlesOfParts>
    <vt:vector size="19" baseType="lpstr">
      <vt:lpstr>تدفق</vt:lpstr>
      <vt:lpstr>Equation</vt:lpstr>
      <vt:lpstr>الارتباط الخطي ومعامل ارتباط بيرسون</vt:lpstr>
      <vt:lpstr>اهداف الدرس</vt:lpstr>
      <vt:lpstr>الارتباط الخطي</vt:lpstr>
      <vt:lpstr>الشريحة 4</vt:lpstr>
      <vt:lpstr>الشريحة 5</vt:lpstr>
      <vt:lpstr>شكل الانتشار يفيد في تحديد ما اذا كانت هناك علاقة بين المتغير وهي</vt:lpstr>
      <vt:lpstr>الشريحة 7</vt:lpstr>
      <vt:lpstr>واجب بيتي</vt:lpstr>
      <vt:lpstr>مراجعة</vt:lpstr>
      <vt:lpstr>معامل ارتباط بيرسون</vt:lpstr>
      <vt:lpstr>الشريحة 11</vt:lpstr>
      <vt:lpstr>الشريحة 12</vt:lpstr>
      <vt:lpstr>الشريحة 13</vt:lpstr>
      <vt:lpstr>الشريحة 14</vt:lpstr>
      <vt:lpstr>مهمة تعليمية1</vt:lpstr>
      <vt:lpstr>مهمة تعليمية2</vt:lpstr>
      <vt:lpstr>مع تحيات </vt:lpstr>
    </vt:vector>
  </TitlesOfParts>
  <Manager>داود ابو مويس</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الارتباط الخطي ومعامل ارتباط بيرسون</dc:title>
  <dc:subject>عرض بوربوينت درس الارتباط الخطي ومعامل بيرسون للصف العاشر رياضيات الفصل الأول 2020/ 2021 م للمعلمين أشرف نفيعات وايمن الصالحي.</dc:subject>
  <dc:creator>الملتقى التربوي</dc:creator>
  <cp:keywords>العاشر; رياضيات; الرياضيات; الفصل الأول</cp:keywords>
  <dc:description>درس الارتباط الخطي ومعامل ارتباط بيرسون الذي تم عرضه على برنامج التيمز لطلبة الصف العاشر في مدرسة الكندي الثانوية  أهداف الدرس:_x000d_
ان يتعرف الطالب الارتباط الخطي بين متغيرين._x000d_
ان يمثل شكل الانتشار بين متغيرين  بيانيا._x000d_
ان يحدد نوع الارتباط الخطي (إيجابي /سلبي )._x000d_
ان يتعرف معامل ارتباط بيرسون._x000d_
ان يجد الطالب معامل ارتباط بيرسون بين متغيرين.</dc:description>
  <cp:lastModifiedBy>الملتقى التربوي</cp:lastModifiedBy>
  <cp:revision>1</cp:revision>
  <dcterms:created xsi:type="dcterms:W3CDTF">2020-12-30T15:44:21Z</dcterms:created>
  <dcterms:modified xsi:type="dcterms:W3CDTF">2020-12-30T16:47:13Z</dcterms:modified>
  <cp:category>الملتقى التربوي; الصف العاشر; الرياضيات</cp:category>
</cp:coreProperties>
</file>