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8401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3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26F180-C348-4E07-842E-1A0E523E27C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E20FE097-DD2C-4C3C-A811-B37EB0165710}">
      <dgm:prSet phldrT="[نص]"/>
      <dgm:spPr/>
      <dgm:t>
        <a:bodyPr/>
        <a:lstStyle/>
        <a:p>
          <a:pPr algn="r" rtl="1"/>
          <a:r>
            <a:rPr lang="ar-SA" dirty="0"/>
            <a:t>1) التعرف الى مفهوم مدى البيانات .</a:t>
          </a:r>
        </a:p>
      </dgm:t>
    </dgm:pt>
    <dgm:pt modelId="{7F7895B3-B828-40E0-A666-7FD77E1F65A5}" type="parTrans" cxnId="{0CFEEF29-D5F1-46D2-9E6A-BA57418645E2}">
      <dgm:prSet/>
      <dgm:spPr/>
      <dgm:t>
        <a:bodyPr/>
        <a:lstStyle/>
        <a:p>
          <a:pPr rtl="1"/>
          <a:endParaRPr lang="ar-SA"/>
        </a:p>
      </dgm:t>
    </dgm:pt>
    <dgm:pt modelId="{BE44AF64-5D4C-4561-8F5E-2E001D2C1D72}" type="sibTrans" cxnId="{0CFEEF29-D5F1-46D2-9E6A-BA57418645E2}">
      <dgm:prSet/>
      <dgm:spPr/>
      <dgm:t>
        <a:bodyPr/>
        <a:lstStyle/>
        <a:p>
          <a:pPr rtl="1"/>
          <a:endParaRPr lang="ar-SA"/>
        </a:p>
      </dgm:t>
    </dgm:pt>
    <dgm:pt modelId="{C204B24E-556A-4265-817A-8C0911248F4C}">
      <dgm:prSet phldrT="[نص]"/>
      <dgm:spPr/>
      <dgm:t>
        <a:bodyPr/>
        <a:lstStyle/>
        <a:p>
          <a:pPr algn="r" rtl="1"/>
          <a:r>
            <a:rPr lang="ar-SA" dirty="0"/>
            <a:t>4) التعرف إلى مفهوم طول </a:t>
          </a:r>
          <a:r>
            <a:rPr lang="ar-SA" dirty="0" smtClean="0"/>
            <a:t>الفئة.</a:t>
          </a:r>
          <a:endParaRPr lang="ar-SA" dirty="0"/>
        </a:p>
      </dgm:t>
    </dgm:pt>
    <dgm:pt modelId="{25CCA2E4-D1F0-476F-9737-F932DBE94E7C}" type="parTrans" cxnId="{2F4F6C6D-67DF-4C74-9216-8570FA41F5F8}">
      <dgm:prSet/>
      <dgm:spPr/>
      <dgm:t>
        <a:bodyPr/>
        <a:lstStyle/>
        <a:p>
          <a:pPr rtl="1"/>
          <a:endParaRPr lang="ar-SA"/>
        </a:p>
      </dgm:t>
    </dgm:pt>
    <dgm:pt modelId="{09202F2C-DCFE-460D-A10F-9298661F49C0}" type="sibTrans" cxnId="{2F4F6C6D-67DF-4C74-9216-8570FA41F5F8}">
      <dgm:prSet/>
      <dgm:spPr/>
      <dgm:t>
        <a:bodyPr/>
        <a:lstStyle/>
        <a:p>
          <a:pPr rtl="1"/>
          <a:endParaRPr lang="ar-SA"/>
        </a:p>
      </dgm:t>
    </dgm:pt>
    <dgm:pt modelId="{999A728C-2533-403D-A152-E4CE22053FDC}">
      <dgm:prSet phldrT="[نص]"/>
      <dgm:spPr/>
      <dgm:t>
        <a:bodyPr/>
        <a:lstStyle/>
        <a:p>
          <a:pPr algn="r" rtl="1"/>
          <a:r>
            <a:rPr lang="ar-SA" dirty="0"/>
            <a:t>6) التمكن من توزيع البيانات في جداول تكرارية.</a:t>
          </a:r>
        </a:p>
      </dgm:t>
    </dgm:pt>
    <dgm:pt modelId="{D7150991-80E2-4637-ADE7-6190A2E12F06}" type="parTrans" cxnId="{6F1507DF-D46B-4558-9A0C-0912B68CF24C}">
      <dgm:prSet/>
      <dgm:spPr/>
      <dgm:t>
        <a:bodyPr/>
        <a:lstStyle/>
        <a:p>
          <a:pPr rtl="1"/>
          <a:endParaRPr lang="ar-SA"/>
        </a:p>
      </dgm:t>
    </dgm:pt>
    <dgm:pt modelId="{FC40C926-79D2-4466-90B2-FB4FC5076932}" type="sibTrans" cxnId="{6F1507DF-D46B-4558-9A0C-0912B68CF24C}">
      <dgm:prSet/>
      <dgm:spPr/>
      <dgm:t>
        <a:bodyPr/>
        <a:lstStyle/>
        <a:p>
          <a:pPr rtl="1"/>
          <a:endParaRPr lang="ar-SA"/>
        </a:p>
      </dgm:t>
    </dgm:pt>
    <dgm:pt modelId="{A1D23AD1-2950-407F-97AA-645B3F2A6283}">
      <dgm:prSet phldrT="[نص]"/>
      <dgm:spPr/>
      <dgm:t>
        <a:bodyPr/>
        <a:lstStyle/>
        <a:p>
          <a:pPr algn="r" rtl="1"/>
          <a:r>
            <a:rPr lang="ar-SA" dirty="0"/>
            <a:t>3) التعرف الى مفهوم الفئة.</a:t>
          </a:r>
        </a:p>
      </dgm:t>
    </dgm:pt>
    <dgm:pt modelId="{D71879E4-1850-4A2B-AF85-395FD5796872}" type="parTrans" cxnId="{2A281DA9-1433-4851-95E1-394F3E852D2F}">
      <dgm:prSet/>
      <dgm:spPr/>
      <dgm:t>
        <a:bodyPr/>
        <a:lstStyle/>
        <a:p>
          <a:pPr rtl="1"/>
          <a:endParaRPr lang="ar-SA"/>
        </a:p>
      </dgm:t>
    </dgm:pt>
    <dgm:pt modelId="{517EBAB3-67AD-4A14-A908-70904BF4D8DA}" type="sibTrans" cxnId="{2A281DA9-1433-4851-95E1-394F3E852D2F}">
      <dgm:prSet/>
      <dgm:spPr/>
      <dgm:t>
        <a:bodyPr/>
        <a:lstStyle/>
        <a:p>
          <a:pPr rtl="1"/>
          <a:endParaRPr lang="ar-SA"/>
        </a:p>
      </dgm:t>
    </dgm:pt>
    <dgm:pt modelId="{5655B787-8EC0-41DE-89CD-4E2B29F0C7FA}">
      <dgm:prSet phldrT="[نص]"/>
      <dgm:spPr/>
      <dgm:t>
        <a:bodyPr/>
        <a:lstStyle/>
        <a:p>
          <a:pPr algn="r" rtl="1"/>
          <a:r>
            <a:rPr lang="ar-SA" dirty="0"/>
            <a:t>2) إيجاد مدى البيانات </a:t>
          </a:r>
          <a:r>
            <a:rPr lang="ar-SA" dirty="0" smtClean="0"/>
            <a:t>المعطاة </a:t>
          </a:r>
          <a:r>
            <a:rPr lang="ar-SA" dirty="0"/>
            <a:t>.</a:t>
          </a:r>
        </a:p>
      </dgm:t>
    </dgm:pt>
    <dgm:pt modelId="{70B27259-3B52-4766-B065-0B7A70451094}" type="parTrans" cxnId="{0CDE22AE-3C21-45D9-9AB1-AC61EC37359C}">
      <dgm:prSet/>
      <dgm:spPr/>
      <dgm:t>
        <a:bodyPr/>
        <a:lstStyle/>
        <a:p>
          <a:pPr rtl="1"/>
          <a:endParaRPr lang="ar-SA"/>
        </a:p>
      </dgm:t>
    </dgm:pt>
    <dgm:pt modelId="{B2DF1352-0B6C-4D69-8BD3-0023FFABC9D8}" type="sibTrans" cxnId="{0CDE22AE-3C21-45D9-9AB1-AC61EC37359C}">
      <dgm:prSet/>
      <dgm:spPr/>
      <dgm:t>
        <a:bodyPr/>
        <a:lstStyle/>
        <a:p>
          <a:pPr rtl="1"/>
          <a:endParaRPr lang="ar-SA"/>
        </a:p>
      </dgm:t>
    </dgm:pt>
    <dgm:pt modelId="{68AFC4B5-BE15-4579-8F42-4D0F6639818E}">
      <dgm:prSet/>
      <dgm:spPr/>
      <dgm:t>
        <a:bodyPr/>
        <a:lstStyle/>
        <a:p>
          <a:pPr algn="r" rtl="1"/>
          <a:r>
            <a:rPr lang="ar-SA" dirty="0"/>
            <a:t>5) إيجاد طول الفئة إذا علم </a:t>
          </a:r>
          <a:r>
            <a:rPr lang="ar-SA" dirty="0" smtClean="0"/>
            <a:t>عددها.</a:t>
          </a:r>
          <a:endParaRPr lang="ar-SA" dirty="0"/>
        </a:p>
      </dgm:t>
    </dgm:pt>
    <dgm:pt modelId="{D8191C6D-AB3C-43AE-A3E8-C83E3E55F26E}" type="parTrans" cxnId="{5BF32ED0-676C-46A4-898B-234528190CB4}">
      <dgm:prSet/>
      <dgm:spPr/>
      <dgm:t>
        <a:bodyPr/>
        <a:lstStyle/>
        <a:p>
          <a:pPr rtl="1"/>
          <a:endParaRPr lang="ar-SA"/>
        </a:p>
      </dgm:t>
    </dgm:pt>
    <dgm:pt modelId="{8137A8C8-AF22-487A-8DC8-1B99DEE02660}" type="sibTrans" cxnId="{5BF32ED0-676C-46A4-898B-234528190CB4}">
      <dgm:prSet/>
      <dgm:spPr/>
      <dgm:t>
        <a:bodyPr/>
        <a:lstStyle/>
        <a:p>
          <a:pPr rtl="1"/>
          <a:endParaRPr lang="ar-SA"/>
        </a:p>
      </dgm:t>
    </dgm:pt>
    <dgm:pt modelId="{9455CC00-4299-40A0-A791-0F1E61A8BA43}" type="pres">
      <dgm:prSet presAssocID="{8426F180-C348-4E07-842E-1A0E523E27C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19816FDD-ECB9-4C4D-8EB6-DDA2EE26D808}" type="pres">
      <dgm:prSet presAssocID="{E20FE097-DD2C-4C3C-A811-B37EB0165710}" presName="parentLin" presStyleCnt="0"/>
      <dgm:spPr/>
    </dgm:pt>
    <dgm:pt modelId="{177CD935-6864-428A-94ED-95F15BBF6DF4}" type="pres">
      <dgm:prSet presAssocID="{E20FE097-DD2C-4C3C-A811-B37EB0165710}" presName="parentLeftMargin" presStyleLbl="node1" presStyleIdx="0" presStyleCnt="6"/>
      <dgm:spPr/>
      <dgm:t>
        <a:bodyPr/>
        <a:lstStyle/>
        <a:p>
          <a:pPr rtl="1"/>
          <a:endParaRPr lang="ar-SA"/>
        </a:p>
      </dgm:t>
    </dgm:pt>
    <dgm:pt modelId="{D611B1CC-ECB6-49DA-8FFD-C0A438D76190}" type="pres">
      <dgm:prSet presAssocID="{E20FE097-DD2C-4C3C-A811-B37EB0165710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F5214FE1-588D-42F4-90F3-45EF0F184EEF}" type="pres">
      <dgm:prSet presAssocID="{E20FE097-DD2C-4C3C-A811-B37EB0165710}" presName="negativeSpace" presStyleCnt="0"/>
      <dgm:spPr/>
    </dgm:pt>
    <dgm:pt modelId="{E73D54E4-933B-4818-A16C-ED5C9C579C10}" type="pres">
      <dgm:prSet presAssocID="{E20FE097-DD2C-4C3C-A811-B37EB0165710}" presName="childText" presStyleLbl="conFgAcc1" presStyleIdx="0" presStyleCnt="6">
        <dgm:presLayoutVars>
          <dgm:bulletEnabled val="1"/>
        </dgm:presLayoutVars>
      </dgm:prSet>
      <dgm:spPr/>
    </dgm:pt>
    <dgm:pt modelId="{FB42D8D3-6788-429C-B14F-9DF68F6943F2}" type="pres">
      <dgm:prSet presAssocID="{BE44AF64-5D4C-4561-8F5E-2E001D2C1D72}" presName="spaceBetweenRectangles" presStyleCnt="0"/>
      <dgm:spPr/>
    </dgm:pt>
    <dgm:pt modelId="{157B4066-642C-4E4B-8FF2-80F49380187F}" type="pres">
      <dgm:prSet presAssocID="{5655B787-8EC0-41DE-89CD-4E2B29F0C7FA}" presName="parentLin" presStyleCnt="0"/>
      <dgm:spPr/>
    </dgm:pt>
    <dgm:pt modelId="{E5E7EBD0-3DA5-45DF-9021-9296CCB77D3A}" type="pres">
      <dgm:prSet presAssocID="{5655B787-8EC0-41DE-89CD-4E2B29F0C7FA}" presName="parentLeftMargin" presStyleLbl="node1" presStyleIdx="0" presStyleCnt="6"/>
      <dgm:spPr/>
      <dgm:t>
        <a:bodyPr/>
        <a:lstStyle/>
        <a:p>
          <a:pPr rtl="1"/>
          <a:endParaRPr lang="ar-SA"/>
        </a:p>
      </dgm:t>
    </dgm:pt>
    <dgm:pt modelId="{84ED074D-D3C3-4F96-9F21-A97ADEC1E08F}" type="pres">
      <dgm:prSet presAssocID="{5655B787-8EC0-41DE-89CD-4E2B29F0C7FA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67F240F-36DC-4D9C-9992-FC45045538A4}" type="pres">
      <dgm:prSet presAssocID="{5655B787-8EC0-41DE-89CD-4E2B29F0C7FA}" presName="negativeSpace" presStyleCnt="0"/>
      <dgm:spPr/>
    </dgm:pt>
    <dgm:pt modelId="{E277BC05-E831-4A5C-84FD-41D7C666A87C}" type="pres">
      <dgm:prSet presAssocID="{5655B787-8EC0-41DE-89CD-4E2B29F0C7FA}" presName="childText" presStyleLbl="conFgAcc1" presStyleIdx="1" presStyleCnt="6">
        <dgm:presLayoutVars>
          <dgm:bulletEnabled val="1"/>
        </dgm:presLayoutVars>
      </dgm:prSet>
      <dgm:spPr/>
    </dgm:pt>
    <dgm:pt modelId="{CACED7E2-80E5-4EA4-8176-C0C3BFD8BF5B}" type="pres">
      <dgm:prSet presAssocID="{B2DF1352-0B6C-4D69-8BD3-0023FFABC9D8}" presName="spaceBetweenRectangles" presStyleCnt="0"/>
      <dgm:spPr/>
    </dgm:pt>
    <dgm:pt modelId="{B2D29D5C-4427-43E5-B144-A468A397E605}" type="pres">
      <dgm:prSet presAssocID="{A1D23AD1-2950-407F-97AA-645B3F2A6283}" presName="parentLin" presStyleCnt="0"/>
      <dgm:spPr/>
    </dgm:pt>
    <dgm:pt modelId="{133C71BF-0CC3-4D23-9313-2CBE990EA8CC}" type="pres">
      <dgm:prSet presAssocID="{A1D23AD1-2950-407F-97AA-645B3F2A6283}" presName="parentLeftMargin" presStyleLbl="node1" presStyleIdx="1" presStyleCnt="6"/>
      <dgm:spPr/>
      <dgm:t>
        <a:bodyPr/>
        <a:lstStyle/>
        <a:p>
          <a:pPr rtl="1"/>
          <a:endParaRPr lang="ar-SA"/>
        </a:p>
      </dgm:t>
    </dgm:pt>
    <dgm:pt modelId="{84AB560C-61AE-42E5-8D53-68B13B62D508}" type="pres">
      <dgm:prSet presAssocID="{A1D23AD1-2950-407F-97AA-645B3F2A6283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FB448271-55CC-4D0F-BABD-FEC77652D82D}" type="pres">
      <dgm:prSet presAssocID="{A1D23AD1-2950-407F-97AA-645B3F2A6283}" presName="negativeSpace" presStyleCnt="0"/>
      <dgm:spPr/>
    </dgm:pt>
    <dgm:pt modelId="{60F1ED6B-1649-460D-AAD7-9A2AF1B2042B}" type="pres">
      <dgm:prSet presAssocID="{A1D23AD1-2950-407F-97AA-645B3F2A6283}" presName="childText" presStyleLbl="conFgAcc1" presStyleIdx="2" presStyleCnt="6">
        <dgm:presLayoutVars>
          <dgm:bulletEnabled val="1"/>
        </dgm:presLayoutVars>
      </dgm:prSet>
      <dgm:spPr/>
    </dgm:pt>
    <dgm:pt modelId="{51D5D222-2392-404B-B7A2-C1C6B87C99DE}" type="pres">
      <dgm:prSet presAssocID="{517EBAB3-67AD-4A14-A908-70904BF4D8DA}" presName="spaceBetweenRectangles" presStyleCnt="0"/>
      <dgm:spPr/>
    </dgm:pt>
    <dgm:pt modelId="{F5FECB06-D52D-4A1E-A549-707588F1FA99}" type="pres">
      <dgm:prSet presAssocID="{C204B24E-556A-4265-817A-8C0911248F4C}" presName="parentLin" presStyleCnt="0"/>
      <dgm:spPr/>
    </dgm:pt>
    <dgm:pt modelId="{9C58AC4B-C6DA-4696-AFB9-1523B3A2F5DC}" type="pres">
      <dgm:prSet presAssocID="{C204B24E-556A-4265-817A-8C0911248F4C}" presName="parentLeftMargin" presStyleLbl="node1" presStyleIdx="2" presStyleCnt="6"/>
      <dgm:spPr/>
      <dgm:t>
        <a:bodyPr/>
        <a:lstStyle/>
        <a:p>
          <a:pPr rtl="1"/>
          <a:endParaRPr lang="ar-SA"/>
        </a:p>
      </dgm:t>
    </dgm:pt>
    <dgm:pt modelId="{75B09B51-9316-4F11-B29F-FCE4E30C3B97}" type="pres">
      <dgm:prSet presAssocID="{C204B24E-556A-4265-817A-8C0911248F4C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8047B32-22F4-4071-9AD7-0F9419D38BCE}" type="pres">
      <dgm:prSet presAssocID="{C204B24E-556A-4265-817A-8C0911248F4C}" presName="negativeSpace" presStyleCnt="0"/>
      <dgm:spPr/>
    </dgm:pt>
    <dgm:pt modelId="{547A539D-FA27-478D-AC6E-5567793082C3}" type="pres">
      <dgm:prSet presAssocID="{C204B24E-556A-4265-817A-8C0911248F4C}" presName="childText" presStyleLbl="conFgAcc1" presStyleIdx="3" presStyleCnt="6">
        <dgm:presLayoutVars>
          <dgm:bulletEnabled val="1"/>
        </dgm:presLayoutVars>
      </dgm:prSet>
      <dgm:spPr/>
    </dgm:pt>
    <dgm:pt modelId="{A776AE37-8345-43CD-BBAB-2496DA0EA12A}" type="pres">
      <dgm:prSet presAssocID="{09202F2C-DCFE-460D-A10F-9298661F49C0}" presName="spaceBetweenRectangles" presStyleCnt="0"/>
      <dgm:spPr/>
    </dgm:pt>
    <dgm:pt modelId="{A7E4A58E-CBE2-4299-A53F-31F10D07E97E}" type="pres">
      <dgm:prSet presAssocID="{68AFC4B5-BE15-4579-8F42-4D0F6639818E}" presName="parentLin" presStyleCnt="0"/>
      <dgm:spPr/>
    </dgm:pt>
    <dgm:pt modelId="{A7B21188-29D1-42C9-82D4-F768AF056600}" type="pres">
      <dgm:prSet presAssocID="{68AFC4B5-BE15-4579-8F42-4D0F6639818E}" presName="parentLeftMargin" presStyleLbl="node1" presStyleIdx="3" presStyleCnt="6"/>
      <dgm:spPr/>
      <dgm:t>
        <a:bodyPr/>
        <a:lstStyle/>
        <a:p>
          <a:pPr rtl="1"/>
          <a:endParaRPr lang="ar-SA"/>
        </a:p>
      </dgm:t>
    </dgm:pt>
    <dgm:pt modelId="{BD6D26AD-66AD-4EF1-B263-197F87E7B6D0}" type="pres">
      <dgm:prSet presAssocID="{68AFC4B5-BE15-4579-8F42-4D0F6639818E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7BE98E1-E317-4213-9909-7D9C95D2DC28}" type="pres">
      <dgm:prSet presAssocID="{68AFC4B5-BE15-4579-8F42-4D0F6639818E}" presName="negativeSpace" presStyleCnt="0"/>
      <dgm:spPr/>
    </dgm:pt>
    <dgm:pt modelId="{83A6114A-CA81-4927-A92C-C531000DDE87}" type="pres">
      <dgm:prSet presAssocID="{68AFC4B5-BE15-4579-8F42-4D0F6639818E}" presName="childText" presStyleLbl="conFgAcc1" presStyleIdx="4" presStyleCnt="6">
        <dgm:presLayoutVars>
          <dgm:bulletEnabled val="1"/>
        </dgm:presLayoutVars>
      </dgm:prSet>
      <dgm:spPr/>
    </dgm:pt>
    <dgm:pt modelId="{81B43040-FA5A-413C-9185-942E83BA0B17}" type="pres">
      <dgm:prSet presAssocID="{8137A8C8-AF22-487A-8DC8-1B99DEE02660}" presName="spaceBetweenRectangles" presStyleCnt="0"/>
      <dgm:spPr/>
    </dgm:pt>
    <dgm:pt modelId="{927FD174-3C97-49D1-B6B7-45CE74625B11}" type="pres">
      <dgm:prSet presAssocID="{999A728C-2533-403D-A152-E4CE22053FDC}" presName="parentLin" presStyleCnt="0"/>
      <dgm:spPr/>
    </dgm:pt>
    <dgm:pt modelId="{1CD4BC20-F504-4024-B0D2-CCE9F00D7E34}" type="pres">
      <dgm:prSet presAssocID="{999A728C-2533-403D-A152-E4CE22053FDC}" presName="parentLeftMargin" presStyleLbl="node1" presStyleIdx="4" presStyleCnt="6"/>
      <dgm:spPr/>
      <dgm:t>
        <a:bodyPr/>
        <a:lstStyle/>
        <a:p>
          <a:pPr rtl="1"/>
          <a:endParaRPr lang="ar-SA"/>
        </a:p>
      </dgm:t>
    </dgm:pt>
    <dgm:pt modelId="{6533134D-9626-4799-A4AA-3F5D3D510C61}" type="pres">
      <dgm:prSet presAssocID="{999A728C-2533-403D-A152-E4CE22053FDC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C9AECDC7-1C4D-4F73-B30A-1AC3A453EEAC}" type="pres">
      <dgm:prSet presAssocID="{999A728C-2533-403D-A152-E4CE22053FDC}" presName="negativeSpace" presStyleCnt="0"/>
      <dgm:spPr/>
    </dgm:pt>
    <dgm:pt modelId="{9E5E077F-157C-4E5F-8054-9D0D5F7AEC17}" type="pres">
      <dgm:prSet presAssocID="{999A728C-2533-403D-A152-E4CE22053FDC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43F96F93-2B1A-4BCD-8B17-2C4BB5C818B4}" type="presOf" srcId="{999A728C-2533-403D-A152-E4CE22053FDC}" destId="{1CD4BC20-F504-4024-B0D2-CCE9F00D7E34}" srcOrd="0" destOrd="0" presId="urn:microsoft.com/office/officeart/2005/8/layout/list1"/>
    <dgm:cxn modelId="{9D737BDB-1895-418A-8FBE-455ECAE8AD43}" type="presOf" srcId="{8426F180-C348-4E07-842E-1A0E523E27C8}" destId="{9455CC00-4299-40A0-A791-0F1E61A8BA43}" srcOrd="0" destOrd="0" presId="urn:microsoft.com/office/officeart/2005/8/layout/list1"/>
    <dgm:cxn modelId="{EFB2155B-4B51-4562-B5EB-08FEBD8A474D}" type="presOf" srcId="{68AFC4B5-BE15-4579-8F42-4D0F6639818E}" destId="{A7B21188-29D1-42C9-82D4-F768AF056600}" srcOrd="0" destOrd="0" presId="urn:microsoft.com/office/officeart/2005/8/layout/list1"/>
    <dgm:cxn modelId="{EB86CD33-5750-4ED0-8B79-DF7EC49B5C9E}" type="presOf" srcId="{5655B787-8EC0-41DE-89CD-4E2B29F0C7FA}" destId="{E5E7EBD0-3DA5-45DF-9021-9296CCB77D3A}" srcOrd="0" destOrd="0" presId="urn:microsoft.com/office/officeart/2005/8/layout/list1"/>
    <dgm:cxn modelId="{6F1507DF-D46B-4558-9A0C-0912B68CF24C}" srcId="{8426F180-C348-4E07-842E-1A0E523E27C8}" destId="{999A728C-2533-403D-A152-E4CE22053FDC}" srcOrd="5" destOrd="0" parTransId="{D7150991-80E2-4637-ADE7-6190A2E12F06}" sibTransId="{FC40C926-79D2-4466-90B2-FB4FC5076932}"/>
    <dgm:cxn modelId="{5770D1D6-3826-4B9C-A8C8-CD2E15F71FEF}" type="presOf" srcId="{C204B24E-556A-4265-817A-8C0911248F4C}" destId="{75B09B51-9316-4F11-B29F-FCE4E30C3B97}" srcOrd="1" destOrd="0" presId="urn:microsoft.com/office/officeart/2005/8/layout/list1"/>
    <dgm:cxn modelId="{5F493249-58F5-4E2B-B1E9-BD7E959F0C5E}" type="presOf" srcId="{C204B24E-556A-4265-817A-8C0911248F4C}" destId="{9C58AC4B-C6DA-4696-AFB9-1523B3A2F5DC}" srcOrd="0" destOrd="0" presId="urn:microsoft.com/office/officeart/2005/8/layout/list1"/>
    <dgm:cxn modelId="{4BB03869-EBF5-4E8F-A962-3DAD1EF23DFE}" type="presOf" srcId="{A1D23AD1-2950-407F-97AA-645B3F2A6283}" destId="{133C71BF-0CC3-4D23-9313-2CBE990EA8CC}" srcOrd="0" destOrd="0" presId="urn:microsoft.com/office/officeart/2005/8/layout/list1"/>
    <dgm:cxn modelId="{5BF32ED0-676C-46A4-898B-234528190CB4}" srcId="{8426F180-C348-4E07-842E-1A0E523E27C8}" destId="{68AFC4B5-BE15-4579-8F42-4D0F6639818E}" srcOrd="4" destOrd="0" parTransId="{D8191C6D-AB3C-43AE-A3E8-C83E3E55F26E}" sibTransId="{8137A8C8-AF22-487A-8DC8-1B99DEE02660}"/>
    <dgm:cxn modelId="{DCBD2283-722A-427F-88DE-825D496A4E49}" type="presOf" srcId="{E20FE097-DD2C-4C3C-A811-B37EB0165710}" destId="{D611B1CC-ECB6-49DA-8FFD-C0A438D76190}" srcOrd="1" destOrd="0" presId="urn:microsoft.com/office/officeart/2005/8/layout/list1"/>
    <dgm:cxn modelId="{256B25DB-F5B6-44C4-A6C8-3535649F54BA}" type="presOf" srcId="{5655B787-8EC0-41DE-89CD-4E2B29F0C7FA}" destId="{84ED074D-D3C3-4F96-9F21-A97ADEC1E08F}" srcOrd="1" destOrd="0" presId="urn:microsoft.com/office/officeart/2005/8/layout/list1"/>
    <dgm:cxn modelId="{0CDE22AE-3C21-45D9-9AB1-AC61EC37359C}" srcId="{8426F180-C348-4E07-842E-1A0E523E27C8}" destId="{5655B787-8EC0-41DE-89CD-4E2B29F0C7FA}" srcOrd="1" destOrd="0" parTransId="{70B27259-3B52-4766-B065-0B7A70451094}" sibTransId="{B2DF1352-0B6C-4D69-8BD3-0023FFABC9D8}"/>
    <dgm:cxn modelId="{B82FC192-98D4-4929-87CC-881D5D78D3F0}" type="presOf" srcId="{E20FE097-DD2C-4C3C-A811-B37EB0165710}" destId="{177CD935-6864-428A-94ED-95F15BBF6DF4}" srcOrd="0" destOrd="0" presId="urn:microsoft.com/office/officeart/2005/8/layout/list1"/>
    <dgm:cxn modelId="{2A281DA9-1433-4851-95E1-394F3E852D2F}" srcId="{8426F180-C348-4E07-842E-1A0E523E27C8}" destId="{A1D23AD1-2950-407F-97AA-645B3F2A6283}" srcOrd="2" destOrd="0" parTransId="{D71879E4-1850-4A2B-AF85-395FD5796872}" sibTransId="{517EBAB3-67AD-4A14-A908-70904BF4D8DA}"/>
    <dgm:cxn modelId="{1C798A7A-9C41-40A8-9E07-569E9C1283CE}" type="presOf" srcId="{999A728C-2533-403D-A152-E4CE22053FDC}" destId="{6533134D-9626-4799-A4AA-3F5D3D510C61}" srcOrd="1" destOrd="0" presId="urn:microsoft.com/office/officeart/2005/8/layout/list1"/>
    <dgm:cxn modelId="{0CFEEF29-D5F1-46D2-9E6A-BA57418645E2}" srcId="{8426F180-C348-4E07-842E-1A0E523E27C8}" destId="{E20FE097-DD2C-4C3C-A811-B37EB0165710}" srcOrd="0" destOrd="0" parTransId="{7F7895B3-B828-40E0-A666-7FD77E1F65A5}" sibTransId="{BE44AF64-5D4C-4561-8F5E-2E001D2C1D72}"/>
    <dgm:cxn modelId="{B219412D-B7A4-4CBA-A9E5-7E812EE6B03F}" type="presOf" srcId="{68AFC4B5-BE15-4579-8F42-4D0F6639818E}" destId="{BD6D26AD-66AD-4EF1-B263-197F87E7B6D0}" srcOrd="1" destOrd="0" presId="urn:microsoft.com/office/officeart/2005/8/layout/list1"/>
    <dgm:cxn modelId="{2F4F6C6D-67DF-4C74-9216-8570FA41F5F8}" srcId="{8426F180-C348-4E07-842E-1A0E523E27C8}" destId="{C204B24E-556A-4265-817A-8C0911248F4C}" srcOrd="3" destOrd="0" parTransId="{25CCA2E4-D1F0-476F-9737-F932DBE94E7C}" sibTransId="{09202F2C-DCFE-460D-A10F-9298661F49C0}"/>
    <dgm:cxn modelId="{2D263DE9-0FEF-44E1-807E-CD06454ACA66}" type="presOf" srcId="{A1D23AD1-2950-407F-97AA-645B3F2A6283}" destId="{84AB560C-61AE-42E5-8D53-68B13B62D508}" srcOrd="1" destOrd="0" presId="urn:microsoft.com/office/officeart/2005/8/layout/list1"/>
    <dgm:cxn modelId="{4A6E3399-617A-4EB3-A877-002030ED3CBD}" type="presParOf" srcId="{9455CC00-4299-40A0-A791-0F1E61A8BA43}" destId="{19816FDD-ECB9-4C4D-8EB6-DDA2EE26D808}" srcOrd="0" destOrd="0" presId="urn:microsoft.com/office/officeart/2005/8/layout/list1"/>
    <dgm:cxn modelId="{FCE3EF19-BE81-4AEE-A6E3-0CDBDB3E2B04}" type="presParOf" srcId="{19816FDD-ECB9-4C4D-8EB6-DDA2EE26D808}" destId="{177CD935-6864-428A-94ED-95F15BBF6DF4}" srcOrd="0" destOrd="0" presId="urn:microsoft.com/office/officeart/2005/8/layout/list1"/>
    <dgm:cxn modelId="{E245B361-833E-4325-8C8A-B06705D61BD5}" type="presParOf" srcId="{19816FDD-ECB9-4C4D-8EB6-DDA2EE26D808}" destId="{D611B1CC-ECB6-49DA-8FFD-C0A438D76190}" srcOrd="1" destOrd="0" presId="urn:microsoft.com/office/officeart/2005/8/layout/list1"/>
    <dgm:cxn modelId="{F9F261D7-B322-49E6-8E59-BF399522A2AE}" type="presParOf" srcId="{9455CC00-4299-40A0-A791-0F1E61A8BA43}" destId="{F5214FE1-588D-42F4-90F3-45EF0F184EEF}" srcOrd="1" destOrd="0" presId="urn:microsoft.com/office/officeart/2005/8/layout/list1"/>
    <dgm:cxn modelId="{1CB2B1FE-C647-423F-A952-76F06AB70B51}" type="presParOf" srcId="{9455CC00-4299-40A0-A791-0F1E61A8BA43}" destId="{E73D54E4-933B-4818-A16C-ED5C9C579C10}" srcOrd="2" destOrd="0" presId="urn:microsoft.com/office/officeart/2005/8/layout/list1"/>
    <dgm:cxn modelId="{3D1EFA1C-206E-481E-B5CF-CEE9B24FA878}" type="presParOf" srcId="{9455CC00-4299-40A0-A791-0F1E61A8BA43}" destId="{FB42D8D3-6788-429C-B14F-9DF68F6943F2}" srcOrd="3" destOrd="0" presId="urn:microsoft.com/office/officeart/2005/8/layout/list1"/>
    <dgm:cxn modelId="{D4D47BD0-BF82-4C98-826F-1A9C36F2D295}" type="presParOf" srcId="{9455CC00-4299-40A0-A791-0F1E61A8BA43}" destId="{157B4066-642C-4E4B-8FF2-80F49380187F}" srcOrd="4" destOrd="0" presId="urn:microsoft.com/office/officeart/2005/8/layout/list1"/>
    <dgm:cxn modelId="{26AB3041-6900-45C6-9CFC-6CFE1AF8CF81}" type="presParOf" srcId="{157B4066-642C-4E4B-8FF2-80F49380187F}" destId="{E5E7EBD0-3DA5-45DF-9021-9296CCB77D3A}" srcOrd="0" destOrd="0" presId="urn:microsoft.com/office/officeart/2005/8/layout/list1"/>
    <dgm:cxn modelId="{430E8F69-9891-45C4-AFD3-CF7012AC1E73}" type="presParOf" srcId="{157B4066-642C-4E4B-8FF2-80F49380187F}" destId="{84ED074D-D3C3-4F96-9F21-A97ADEC1E08F}" srcOrd="1" destOrd="0" presId="urn:microsoft.com/office/officeart/2005/8/layout/list1"/>
    <dgm:cxn modelId="{9E19E06A-F8F5-46BC-93F4-3CB4FD6CFA56}" type="presParOf" srcId="{9455CC00-4299-40A0-A791-0F1E61A8BA43}" destId="{367F240F-36DC-4D9C-9992-FC45045538A4}" srcOrd="5" destOrd="0" presId="urn:microsoft.com/office/officeart/2005/8/layout/list1"/>
    <dgm:cxn modelId="{D3405BA9-B895-45DE-9A13-041104464F64}" type="presParOf" srcId="{9455CC00-4299-40A0-A791-0F1E61A8BA43}" destId="{E277BC05-E831-4A5C-84FD-41D7C666A87C}" srcOrd="6" destOrd="0" presId="urn:microsoft.com/office/officeart/2005/8/layout/list1"/>
    <dgm:cxn modelId="{3095C00C-A5CC-44D9-B1F9-D6399D423071}" type="presParOf" srcId="{9455CC00-4299-40A0-A791-0F1E61A8BA43}" destId="{CACED7E2-80E5-4EA4-8176-C0C3BFD8BF5B}" srcOrd="7" destOrd="0" presId="urn:microsoft.com/office/officeart/2005/8/layout/list1"/>
    <dgm:cxn modelId="{4935EEF7-342E-4296-AB54-A10B6BBECDD7}" type="presParOf" srcId="{9455CC00-4299-40A0-A791-0F1E61A8BA43}" destId="{B2D29D5C-4427-43E5-B144-A468A397E605}" srcOrd="8" destOrd="0" presId="urn:microsoft.com/office/officeart/2005/8/layout/list1"/>
    <dgm:cxn modelId="{A9AB6722-61E8-4A84-8324-A2733DD955BF}" type="presParOf" srcId="{B2D29D5C-4427-43E5-B144-A468A397E605}" destId="{133C71BF-0CC3-4D23-9313-2CBE990EA8CC}" srcOrd="0" destOrd="0" presId="urn:microsoft.com/office/officeart/2005/8/layout/list1"/>
    <dgm:cxn modelId="{D8D33F1F-49E3-41D1-A5F0-48CB9C99FF51}" type="presParOf" srcId="{B2D29D5C-4427-43E5-B144-A468A397E605}" destId="{84AB560C-61AE-42E5-8D53-68B13B62D508}" srcOrd="1" destOrd="0" presId="urn:microsoft.com/office/officeart/2005/8/layout/list1"/>
    <dgm:cxn modelId="{61F77E1B-EB44-4DD5-B1A6-8A2E012005D7}" type="presParOf" srcId="{9455CC00-4299-40A0-A791-0F1E61A8BA43}" destId="{FB448271-55CC-4D0F-BABD-FEC77652D82D}" srcOrd="9" destOrd="0" presId="urn:microsoft.com/office/officeart/2005/8/layout/list1"/>
    <dgm:cxn modelId="{5778AD52-8CD4-4E3A-9B18-3B2719E3C12F}" type="presParOf" srcId="{9455CC00-4299-40A0-A791-0F1E61A8BA43}" destId="{60F1ED6B-1649-460D-AAD7-9A2AF1B2042B}" srcOrd="10" destOrd="0" presId="urn:microsoft.com/office/officeart/2005/8/layout/list1"/>
    <dgm:cxn modelId="{D3EE098D-D2A7-43F9-A206-5517CE6557A2}" type="presParOf" srcId="{9455CC00-4299-40A0-A791-0F1E61A8BA43}" destId="{51D5D222-2392-404B-B7A2-C1C6B87C99DE}" srcOrd="11" destOrd="0" presId="urn:microsoft.com/office/officeart/2005/8/layout/list1"/>
    <dgm:cxn modelId="{4D476938-28A5-4663-8F96-5E8660BE6C8B}" type="presParOf" srcId="{9455CC00-4299-40A0-A791-0F1E61A8BA43}" destId="{F5FECB06-D52D-4A1E-A549-707588F1FA99}" srcOrd="12" destOrd="0" presId="urn:microsoft.com/office/officeart/2005/8/layout/list1"/>
    <dgm:cxn modelId="{A77D47B7-AE0B-47EF-8B46-B3EB6310ECEA}" type="presParOf" srcId="{F5FECB06-D52D-4A1E-A549-707588F1FA99}" destId="{9C58AC4B-C6DA-4696-AFB9-1523B3A2F5DC}" srcOrd="0" destOrd="0" presId="urn:microsoft.com/office/officeart/2005/8/layout/list1"/>
    <dgm:cxn modelId="{2CF9A008-7AED-42AB-8A6A-670CBC93780A}" type="presParOf" srcId="{F5FECB06-D52D-4A1E-A549-707588F1FA99}" destId="{75B09B51-9316-4F11-B29F-FCE4E30C3B97}" srcOrd="1" destOrd="0" presId="urn:microsoft.com/office/officeart/2005/8/layout/list1"/>
    <dgm:cxn modelId="{BD1882B9-5A44-40B8-B12D-2A24DB1372B1}" type="presParOf" srcId="{9455CC00-4299-40A0-A791-0F1E61A8BA43}" destId="{68047B32-22F4-4071-9AD7-0F9419D38BCE}" srcOrd="13" destOrd="0" presId="urn:microsoft.com/office/officeart/2005/8/layout/list1"/>
    <dgm:cxn modelId="{30A252C7-71E5-4A0E-B784-22A83CB56D9A}" type="presParOf" srcId="{9455CC00-4299-40A0-A791-0F1E61A8BA43}" destId="{547A539D-FA27-478D-AC6E-5567793082C3}" srcOrd="14" destOrd="0" presId="urn:microsoft.com/office/officeart/2005/8/layout/list1"/>
    <dgm:cxn modelId="{4190B051-7ED4-4E9B-B9DC-F633FBC9543E}" type="presParOf" srcId="{9455CC00-4299-40A0-A791-0F1E61A8BA43}" destId="{A776AE37-8345-43CD-BBAB-2496DA0EA12A}" srcOrd="15" destOrd="0" presId="urn:microsoft.com/office/officeart/2005/8/layout/list1"/>
    <dgm:cxn modelId="{40B43956-C610-4278-AB77-4F576D0C393B}" type="presParOf" srcId="{9455CC00-4299-40A0-A791-0F1E61A8BA43}" destId="{A7E4A58E-CBE2-4299-A53F-31F10D07E97E}" srcOrd="16" destOrd="0" presId="urn:microsoft.com/office/officeart/2005/8/layout/list1"/>
    <dgm:cxn modelId="{958F12BE-6C6D-4F82-815A-E84D92272859}" type="presParOf" srcId="{A7E4A58E-CBE2-4299-A53F-31F10D07E97E}" destId="{A7B21188-29D1-42C9-82D4-F768AF056600}" srcOrd="0" destOrd="0" presId="urn:microsoft.com/office/officeart/2005/8/layout/list1"/>
    <dgm:cxn modelId="{FDAECBBC-A83F-43AE-955C-9F9B4215B122}" type="presParOf" srcId="{A7E4A58E-CBE2-4299-A53F-31F10D07E97E}" destId="{BD6D26AD-66AD-4EF1-B263-197F87E7B6D0}" srcOrd="1" destOrd="0" presId="urn:microsoft.com/office/officeart/2005/8/layout/list1"/>
    <dgm:cxn modelId="{9B5BDECE-2F7E-40FD-856C-DEE10321F165}" type="presParOf" srcId="{9455CC00-4299-40A0-A791-0F1E61A8BA43}" destId="{07BE98E1-E317-4213-9909-7D9C95D2DC28}" srcOrd="17" destOrd="0" presId="urn:microsoft.com/office/officeart/2005/8/layout/list1"/>
    <dgm:cxn modelId="{5E54B34C-70D9-497B-912D-6377138769B9}" type="presParOf" srcId="{9455CC00-4299-40A0-A791-0F1E61A8BA43}" destId="{83A6114A-CA81-4927-A92C-C531000DDE87}" srcOrd="18" destOrd="0" presId="urn:microsoft.com/office/officeart/2005/8/layout/list1"/>
    <dgm:cxn modelId="{2E43A7EF-5F6D-4FBA-AAAA-F74471951503}" type="presParOf" srcId="{9455CC00-4299-40A0-A791-0F1E61A8BA43}" destId="{81B43040-FA5A-413C-9185-942E83BA0B17}" srcOrd="19" destOrd="0" presId="urn:microsoft.com/office/officeart/2005/8/layout/list1"/>
    <dgm:cxn modelId="{E9347F3E-4655-4EB6-A1F3-34D40EB0C414}" type="presParOf" srcId="{9455CC00-4299-40A0-A791-0F1E61A8BA43}" destId="{927FD174-3C97-49D1-B6B7-45CE74625B11}" srcOrd="20" destOrd="0" presId="urn:microsoft.com/office/officeart/2005/8/layout/list1"/>
    <dgm:cxn modelId="{7DEFEDD1-E690-4630-9E9E-8F80A90CC5A3}" type="presParOf" srcId="{927FD174-3C97-49D1-B6B7-45CE74625B11}" destId="{1CD4BC20-F504-4024-B0D2-CCE9F00D7E34}" srcOrd="0" destOrd="0" presId="urn:microsoft.com/office/officeart/2005/8/layout/list1"/>
    <dgm:cxn modelId="{B147DB4F-7978-4A80-B13D-E6F91D5629EF}" type="presParOf" srcId="{927FD174-3C97-49D1-B6B7-45CE74625B11}" destId="{6533134D-9626-4799-A4AA-3F5D3D510C61}" srcOrd="1" destOrd="0" presId="urn:microsoft.com/office/officeart/2005/8/layout/list1"/>
    <dgm:cxn modelId="{6CDC7232-8BB9-4E7D-8EC7-9AAFF09033C1}" type="presParOf" srcId="{9455CC00-4299-40A0-A791-0F1E61A8BA43}" destId="{C9AECDC7-1C4D-4F73-B30A-1AC3A453EEAC}" srcOrd="21" destOrd="0" presId="urn:microsoft.com/office/officeart/2005/8/layout/list1"/>
    <dgm:cxn modelId="{40D2BC3F-2F66-4ACB-B17C-521A138ED79E}" type="presParOf" srcId="{9455CC00-4299-40A0-A791-0F1E61A8BA43}" destId="{9E5E077F-157C-4E5F-8054-9D0D5F7AEC17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3D54E4-933B-4818-A16C-ED5C9C579C10}">
      <dsp:nvSpPr>
        <dsp:cNvPr id="0" name=""/>
        <dsp:cNvSpPr/>
      </dsp:nvSpPr>
      <dsp:spPr>
        <a:xfrm>
          <a:off x="0" y="356089"/>
          <a:ext cx="1056547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11B1CC-ECB6-49DA-8FFD-C0A438D76190}">
      <dsp:nvSpPr>
        <dsp:cNvPr id="0" name=""/>
        <dsp:cNvSpPr/>
      </dsp:nvSpPr>
      <dsp:spPr>
        <a:xfrm>
          <a:off x="528273" y="46128"/>
          <a:ext cx="7395833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545" tIns="0" rIns="279545" bIns="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kern="1200" dirty="0"/>
            <a:t>1) التعرف الى مفهوم مدى البيانات .</a:t>
          </a:r>
        </a:p>
      </dsp:txBody>
      <dsp:txXfrm>
        <a:off x="558535" y="76390"/>
        <a:ext cx="7335309" cy="559396"/>
      </dsp:txXfrm>
    </dsp:sp>
    <dsp:sp modelId="{E277BC05-E831-4A5C-84FD-41D7C666A87C}">
      <dsp:nvSpPr>
        <dsp:cNvPr id="0" name=""/>
        <dsp:cNvSpPr/>
      </dsp:nvSpPr>
      <dsp:spPr>
        <a:xfrm>
          <a:off x="0" y="1308649"/>
          <a:ext cx="1056547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ED074D-D3C3-4F96-9F21-A97ADEC1E08F}">
      <dsp:nvSpPr>
        <dsp:cNvPr id="0" name=""/>
        <dsp:cNvSpPr/>
      </dsp:nvSpPr>
      <dsp:spPr>
        <a:xfrm>
          <a:off x="528273" y="998689"/>
          <a:ext cx="7395833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545" tIns="0" rIns="279545" bIns="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kern="1200" dirty="0"/>
            <a:t>2) إيجاد مدى البيانات </a:t>
          </a:r>
          <a:r>
            <a:rPr lang="ar-SA" sz="2100" kern="1200" dirty="0" err="1"/>
            <a:t>المعطاه</a:t>
          </a:r>
          <a:r>
            <a:rPr lang="ar-SA" sz="2100" kern="1200" dirty="0"/>
            <a:t> .</a:t>
          </a:r>
        </a:p>
      </dsp:txBody>
      <dsp:txXfrm>
        <a:off x="558535" y="1028951"/>
        <a:ext cx="7335309" cy="559396"/>
      </dsp:txXfrm>
    </dsp:sp>
    <dsp:sp modelId="{60F1ED6B-1649-460D-AAD7-9A2AF1B2042B}">
      <dsp:nvSpPr>
        <dsp:cNvPr id="0" name=""/>
        <dsp:cNvSpPr/>
      </dsp:nvSpPr>
      <dsp:spPr>
        <a:xfrm>
          <a:off x="0" y="2261209"/>
          <a:ext cx="1056547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AB560C-61AE-42E5-8D53-68B13B62D508}">
      <dsp:nvSpPr>
        <dsp:cNvPr id="0" name=""/>
        <dsp:cNvSpPr/>
      </dsp:nvSpPr>
      <dsp:spPr>
        <a:xfrm>
          <a:off x="528273" y="1951249"/>
          <a:ext cx="7395833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545" tIns="0" rIns="279545" bIns="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kern="1200" dirty="0"/>
            <a:t>3) التعرف الى مفهوم الفئة.</a:t>
          </a:r>
        </a:p>
      </dsp:txBody>
      <dsp:txXfrm>
        <a:off x="558535" y="1981511"/>
        <a:ext cx="7335309" cy="559396"/>
      </dsp:txXfrm>
    </dsp:sp>
    <dsp:sp modelId="{547A539D-FA27-478D-AC6E-5567793082C3}">
      <dsp:nvSpPr>
        <dsp:cNvPr id="0" name=""/>
        <dsp:cNvSpPr/>
      </dsp:nvSpPr>
      <dsp:spPr>
        <a:xfrm>
          <a:off x="0" y="3213769"/>
          <a:ext cx="1056547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B09B51-9316-4F11-B29F-FCE4E30C3B97}">
      <dsp:nvSpPr>
        <dsp:cNvPr id="0" name=""/>
        <dsp:cNvSpPr/>
      </dsp:nvSpPr>
      <dsp:spPr>
        <a:xfrm>
          <a:off x="528273" y="2903809"/>
          <a:ext cx="7395833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545" tIns="0" rIns="279545" bIns="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kern="1200" dirty="0"/>
            <a:t>4) التعرف إلى مفهوم طول الفئة .</a:t>
          </a:r>
        </a:p>
      </dsp:txBody>
      <dsp:txXfrm>
        <a:off x="558535" y="2934071"/>
        <a:ext cx="7335309" cy="559396"/>
      </dsp:txXfrm>
    </dsp:sp>
    <dsp:sp modelId="{83A6114A-CA81-4927-A92C-C531000DDE87}">
      <dsp:nvSpPr>
        <dsp:cNvPr id="0" name=""/>
        <dsp:cNvSpPr/>
      </dsp:nvSpPr>
      <dsp:spPr>
        <a:xfrm>
          <a:off x="0" y="4166329"/>
          <a:ext cx="1056547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6D26AD-66AD-4EF1-B263-197F87E7B6D0}">
      <dsp:nvSpPr>
        <dsp:cNvPr id="0" name=""/>
        <dsp:cNvSpPr/>
      </dsp:nvSpPr>
      <dsp:spPr>
        <a:xfrm>
          <a:off x="528273" y="3856369"/>
          <a:ext cx="7395833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545" tIns="0" rIns="279545" bIns="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kern="1200" dirty="0"/>
            <a:t>5) إيجاد طول الفئة إذا علم عددها .</a:t>
          </a:r>
        </a:p>
      </dsp:txBody>
      <dsp:txXfrm>
        <a:off x="558535" y="3886631"/>
        <a:ext cx="7335309" cy="559396"/>
      </dsp:txXfrm>
    </dsp:sp>
    <dsp:sp modelId="{9E5E077F-157C-4E5F-8054-9D0D5F7AEC17}">
      <dsp:nvSpPr>
        <dsp:cNvPr id="0" name=""/>
        <dsp:cNvSpPr/>
      </dsp:nvSpPr>
      <dsp:spPr>
        <a:xfrm>
          <a:off x="0" y="5118889"/>
          <a:ext cx="1056547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33134D-9626-4799-A4AA-3F5D3D510C61}">
      <dsp:nvSpPr>
        <dsp:cNvPr id="0" name=""/>
        <dsp:cNvSpPr/>
      </dsp:nvSpPr>
      <dsp:spPr>
        <a:xfrm>
          <a:off x="528273" y="4808929"/>
          <a:ext cx="7395833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545" tIns="0" rIns="279545" bIns="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kern="1200" dirty="0"/>
            <a:t>6) التمكن من توزيع البيانات في جداول تكرارية.</a:t>
          </a:r>
        </a:p>
      </dsp:txBody>
      <dsp:txXfrm>
        <a:off x="558535" y="4839191"/>
        <a:ext cx="7335309" cy="5593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E020F486-4844-42C2-9F94-EB3B350F24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3F39E91D-D51F-47D7-9EE7-D7DB3112CB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B12D943A-D9DE-4B02-8C19-D35DCA231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D62C-321B-484B-A7C8-33ED9AD638FB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B63C5EB5-EF2B-4C84-8FAC-DCF854A0D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F947BC6A-C855-4BC6-81BD-4C32FBA5C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4114-C2A8-4241-B4E6-5CE5D6332EB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593615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ECCE7873-9C7C-43BB-9330-B0F658DAD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D899D186-99BF-4BD3-94C9-917533D6E2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F023A360-D67A-40C4-B53A-E765CA587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D62C-321B-484B-A7C8-33ED9AD638FB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465BF230-BCC1-422E-BE1B-8A3B4686F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DADF1B77-07F0-486B-A753-90B5BE86B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4114-C2A8-4241-B4E6-5CE5D6332EB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141435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017AE442-81D4-44C1-BDC4-909520F2C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E994F78B-4883-413B-86E9-D3B09CB2B1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FC3DA0AB-0CDD-4449-8159-20CDB4C5A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D62C-321B-484B-A7C8-33ED9AD638FB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C2CB14AA-9E11-4790-B0DF-49088C940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D3553B90-722E-404E-933E-F7904BA6F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4114-C2A8-4241-B4E6-5CE5D6332EB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041253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E00E6C61-E66E-44F9-B360-FDA30F22A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21DECC4D-A492-4B50-89D3-92ED96D076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xmlns="" id="{296929F7-74C5-4915-A533-BD8B2A96F3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6C47BA09-A179-4817-8629-E233EDA10B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D62C-321B-484B-A7C8-33ED9AD638FB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EA7B58AC-152F-43B4-A569-A0E332BE7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0FD80C82-53C9-4629-B2BB-CCD058185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4114-C2A8-4241-B4E6-5CE5D6332EB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115868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C9EF7289-4D35-4877-8083-64CC3447A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E3C415DE-5C7B-4D74-AA97-B9DDFCAB3B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xmlns="" id="{727B6744-506E-4B5D-976A-42CB9FB9E1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xmlns="" id="{3D61EBA0-C642-4898-8FC1-95B7CFF6C7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xmlns="" id="{146A307C-3102-449F-AA94-052B933FE5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xmlns="" id="{B4D18494-9033-4737-830D-C54CF2952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D62C-321B-484B-A7C8-33ED9AD638FB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xmlns="" id="{05601187-1A56-4381-90C7-292331AE2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xmlns="" id="{08CDAD2E-02A2-40E5-BD4B-0801CEE6E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4114-C2A8-4241-B4E6-5CE5D6332EB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009309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C3144C23-D1D6-4A4E-AB97-53912387B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xmlns="" id="{0A74C82B-F6F9-4644-8068-7AF3AD5BE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D62C-321B-484B-A7C8-33ED9AD638FB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xmlns="" id="{F2962724-DC46-4DBF-93DA-FA2D806F0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xmlns="" id="{EFC8A120-B677-46E9-92A4-9E5171F6A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4114-C2A8-4241-B4E6-5CE5D6332EB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948563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xmlns="" id="{3845B3B9-A4C7-4F49-9FD2-FB3EA116E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D62C-321B-484B-A7C8-33ED9AD638FB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xmlns="" id="{73A1A16E-9188-4811-B2D9-A74C53C86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xmlns="" id="{1A1456BC-DDB9-4EF9-854A-349DCA55F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4114-C2A8-4241-B4E6-5CE5D6332EB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341118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881DAF40-8EE0-49B5-8A44-FF399122C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xmlns="" id="{6B189F40-46B7-4D1D-8330-BE59B4FCE0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xmlns="" id="{78E68235-F8D7-426F-8CFB-8B95E43591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554EFAAA-C8EE-492C-BB8A-66CFD7D81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D62C-321B-484B-A7C8-33ED9AD638FB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3634B401-B469-4A31-B011-3095D3265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C68C4134-69FF-495F-991A-DFADA3D74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4114-C2A8-4241-B4E6-5CE5D6332EB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910071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C89A04DD-7919-44B2-9C94-F1AF78232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xmlns="" id="{50F43D01-8007-4687-95DF-D6665623BB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xmlns="" id="{18F8C22B-1B16-4D13-99DC-855FCBF775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xmlns="" id="{1AFA521E-8357-4E35-9A1D-78B894CC7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D62C-321B-484B-A7C8-33ED9AD638FB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xmlns="" id="{F270588D-DF01-401A-BA14-F5CDBC594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xmlns="" id="{E8DD8F10-9EAB-43F6-B997-57D90359F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4114-C2A8-4241-B4E6-5CE5D6332EB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376005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F289D27D-7E35-4EDD-A32A-A13BCFEB8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xmlns="" id="{2553BC97-C8C0-4240-A859-4881E43098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324176BE-6AB6-4A54-80FA-68EA52123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D62C-321B-484B-A7C8-33ED9AD638FB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7C9BF25D-2711-4B7B-B419-8F718270B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C6D5B0D0-EC95-428D-86E1-9A5D6956C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4114-C2A8-4241-B4E6-5CE5D6332EB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671770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xmlns="" id="{A43DC61D-7E5F-41DC-B966-20CBC52F1D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xmlns="" id="{2CB6C634-FA3F-4265-ABAB-C5D00D6FE4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B9209926-A421-4CD9-9A11-032DB59EC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D62C-321B-484B-A7C8-33ED9AD638FB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49BF91A3-8AF1-4BFF-B099-9974348D0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7A4ED8DC-A02C-49C3-A14F-EDAA8B11D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4114-C2A8-4241-B4E6-5CE5D6332EB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710101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xmlns="" id="{29C8FE8F-CD07-43C7-B741-3CD2E17EB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xmlns="" id="{DF96A4DD-FDC3-4FDF-9349-B7F04248A4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xmlns="" id="{647FE8E6-4FE9-43B8-88B7-8499D7F138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7D62C-321B-484B-A7C8-33ED9AD638FB}" type="datetimeFigureOut">
              <a:rPr lang="ar-SA" smtClean="0"/>
              <a:pPr/>
              <a:t>17/05/1442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xmlns="" id="{C328E0CF-E9D1-4DD2-882B-33E58D88BC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xmlns="" id="{1735DEB8-B1D5-4C35-93CA-EB02552825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064114-C2A8-4241-B4E6-5CE5D6332EB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52052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epal.net/library/?app=content.list..2&amp;level=9&amp;semester=1&amp;subject=2&amp;type=5" TargetMode="Externa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epal.net/library/?app=content.list..2&amp;level=9&amp;semester=1&amp;subject=2&amp;type=5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..2&amp;level=9&amp;semester=1&amp;subject=2&amp;type=5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hyperlink" Target="https://www.wepal.net/library/?app=content.list..2&amp;level=9&amp;semester=1&amp;subject=2&amp;type=5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epal.net/library/?app=content.list..2&amp;level=9&amp;semester=1&amp;subject=2&amp;type=5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..2&amp;level=9&amp;semester=1&amp;subject=2&amp;type=5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>
            <a:extLst>
              <a:ext uri="{FF2B5EF4-FFF2-40B4-BE49-F238E27FC236}">
                <a16:creationId xmlns:a16="http://schemas.microsoft.com/office/drawing/2014/main" xmlns="" id="{4D054006-F4DB-49B2-867F-43CF533D63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495"/>
          <a:stretch/>
        </p:blipFill>
        <p:spPr>
          <a:xfrm>
            <a:off x="8253" y="12925"/>
            <a:ext cx="12191980" cy="6857990"/>
          </a:xfrm>
          <a:prstGeom prst="rect">
            <a:avLst/>
          </a:prstGeom>
        </p:spPr>
      </p:pic>
      <p:sp>
        <p:nvSpPr>
          <p:cNvPr id="14" name="Freeform 5">
            <a:extLst>
              <a:ext uri="{FF2B5EF4-FFF2-40B4-BE49-F238E27FC236}">
                <a16:creationId xmlns:a16="http://schemas.microsoft.com/office/drawing/2014/main" xmlns="" id="{87CC2527-562A-4F69-B487-4371E5B243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A319DE19-9FE4-4D86-A343-6E11DBA972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00848" y="5167618"/>
            <a:ext cx="4091152" cy="1039748"/>
          </a:xfrm>
        </p:spPr>
        <p:txBody>
          <a:bodyPr>
            <a:normAutofit fontScale="90000"/>
          </a:bodyPr>
          <a:lstStyle/>
          <a:p>
            <a:endParaRPr lang="ar-SA" sz="4000" dirty="0"/>
          </a:p>
          <a:p>
            <a:r>
              <a:rPr lang="ar-SA" b="1" dirty="0">
                <a:solidFill>
                  <a:schemeClr val="accent1">
                    <a:lumMod val="75000"/>
                  </a:schemeClr>
                </a:solidFill>
                <a:latin typeface="Corbel" pitchFamily="34" charset="0"/>
              </a:rPr>
              <a:t>الجداول التكرارية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59B826A9-A84F-4068-BE32-43C1D071BA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30935" y="6067820"/>
            <a:ext cx="3296873" cy="683284"/>
          </a:xfrm>
        </p:spPr>
        <p:txBody>
          <a:bodyPr>
            <a:normAutofit fontScale="85000" lnSpcReduction="20000"/>
          </a:bodyPr>
          <a:lstStyle/>
          <a:p>
            <a:endParaRPr lang="ar-SA" sz="2000" dirty="0"/>
          </a:p>
          <a:p>
            <a:r>
              <a:rPr lang="ar-SA" sz="3000" b="1" dirty="0">
                <a:solidFill>
                  <a:schemeClr val="accent1">
                    <a:lumMod val="75000"/>
                  </a:schemeClr>
                </a:solidFill>
              </a:rPr>
              <a:t>المعلمة : تهاني عبد الله</a:t>
            </a:r>
          </a:p>
        </p:txBody>
      </p:sp>
      <p:cxnSp>
        <p:nvCxnSpPr>
          <p:cNvPr id="15" name="Straight Connector 10">
            <a:extLst>
              <a:ext uri="{FF2B5EF4-FFF2-40B4-BE49-F238E27FC236}">
                <a16:creationId xmlns:a16="http://schemas.microsoft.com/office/drawing/2014/main" xmlns="" id="{BCDAEC91-5BCE-4B55-9CC0-43EF94CB73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88431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xmlns="" id="{FEC68189-387B-4C40-AC7B-B473FC4808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4216815987"/>
              </p:ext>
            </p:extLst>
          </p:nvPr>
        </p:nvGraphicFramePr>
        <p:xfrm>
          <a:off x="872837" y="1047405"/>
          <a:ext cx="10565476" cy="5694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BB71BC2A-4A32-404C-8A57-74A3BC9A7596}"/>
              </a:ext>
            </a:extLst>
          </p:cNvPr>
          <p:cNvSpPr txBox="1"/>
          <p:nvPr/>
        </p:nvSpPr>
        <p:spPr>
          <a:xfrm>
            <a:off x="9917083" y="124692"/>
            <a:ext cx="203661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الأهداف</a:t>
            </a:r>
          </a:p>
        </p:txBody>
      </p:sp>
      <p:sp>
        <p:nvSpPr>
          <p:cNvPr id="6" name="مربع نص 5">
            <a:hlinkClick r:id="rId6"/>
          </p:cNvPr>
          <p:cNvSpPr txBox="1"/>
          <p:nvPr/>
        </p:nvSpPr>
        <p:spPr>
          <a:xfrm>
            <a:off x="5670950" y="5296929"/>
            <a:ext cx="2908168" cy="25391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1050" dirty="0" smtClean="0">
                <a:hlinkClick r:id="rId6"/>
              </a:rPr>
              <a:t>مواد اثرائية ومراجعات للصف التاسع – رياضيات الفصل الأول</a:t>
            </a:r>
            <a:endParaRPr lang="ar-SA" sz="1050" dirty="0"/>
          </a:p>
        </p:txBody>
      </p:sp>
    </p:spTree>
    <p:extLst>
      <p:ext uri="{BB962C8B-B14F-4D97-AF65-F5344CB8AC3E}">
        <p14:creationId xmlns:p14="http://schemas.microsoft.com/office/powerpoint/2010/main" xmlns="" val="1284272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37EA01D-442E-4591-A59F-0FFFA0FBE7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765" y="14809"/>
            <a:ext cx="9960470" cy="68283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B49D47A5-EC94-4908-BE90-FAC0BC32AB29}"/>
              </a:ext>
            </a:extLst>
          </p:cNvPr>
          <p:cNvSpPr txBox="1"/>
          <p:nvPr/>
        </p:nvSpPr>
        <p:spPr>
          <a:xfrm>
            <a:off x="8217130" y="5054138"/>
            <a:ext cx="42394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3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804072CA-CDAB-4F7B-A181-ECCE63252048}"/>
              </a:ext>
            </a:extLst>
          </p:cNvPr>
          <p:cNvSpPr txBox="1"/>
          <p:nvPr/>
        </p:nvSpPr>
        <p:spPr>
          <a:xfrm>
            <a:off x="7712825" y="5054138"/>
            <a:ext cx="42394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1B92C7EC-8680-41F6-8D96-81F99509C29E}"/>
              </a:ext>
            </a:extLst>
          </p:cNvPr>
          <p:cNvSpPr txBox="1"/>
          <p:nvPr/>
        </p:nvSpPr>
        <p:spPr>
          <a:xfrm>
            <a:off x="7105996" y="5054138"/>
            <a:ext cx="42394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3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xmlns="" id="{A058793D-CCB6-40C1-97E9-A4AA28879BB6}"/>
              </a:ext>
            </a:extLst>
          </p:cNvPr>
          <p:cNvSpPr txBox="1"/>
          <p:nvPr/>
        </p:nvSpPr>
        <p:spPr>
          <a:xfrm>
            <a:off x="5884025" y="5054138"/>
            <a:ext cx="42394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xmlns="" id="{80B9851C-C93E-4E18-B501-C1A36D6799AB}"/>
              </a:ext>
            </a:extLst>
          </p:cNvPr>
          <p:cNvSpPr txBox="1"/>
          <p:nvPr/>
        </p:nvSpPr>
        <p:spPr>
          <a:xfrm>
            <a:off x="5273040" y="5054138"/>
            <a:ext cx="42394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xmlns="" id="{842AF9E4-BF19-4463-A871-E3A2627E80BF}"/>
              </a:ext>
            </a:extLst>
          </p:cNvPr>
          <p:cNvSpPr txBox="1"/>
          <p:nvPr/>
        </p:nvSpPr>
        <p:spPr>
          <a:xfrm>
            <a:off x="4701202" y="5054138"/>
            <a:ext cx="42394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98F3D7A7-DEB4-4DF7-8E26-F9D712C4002F}"/>
              </a:ext>
            </a:extLst>
          </p:cNvPr>
          <p:cNvSpPr txBox="1"/>
          <p:nvPr/>
        </p:nvSpPr>
        <p:spPr>
          <a:xfrm>
            <a:off x="4203308" y="5054138"/>
            <a:ext cx="42394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8A7FC495-21DE-4890-8372-A1AB46295B1B}"/>
              </a:ext>
            </a:extLst>
          </p:cNvPr>
          <p:cNvSpPr txBox="1"/>
          <p:nvPr/>
        </p:nvSpPr>
        <p:spPr>
          <a:xfrm>
            <a:off x="3046736" y="5054138"/>
            <a:ext cx="42394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xmlns="" id="{6B15882A-D03E-4181-935E-8D8DC892A3F9}"/>
              </a:ext>
            </a:extLst>
          </p:cNvPr>
          <p:cNvSpPr txBox="1"/>
          <p:nvPr/>
        </p:nvSpPr>
        <p:spPr>
          <a:xfrm>
            <a:off x="2413935" y="5054138"/>
            <a:ext cx="42394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04AF9768-FA41-48AE-8376-674958772202}"/>
              </a:ext>
            </a:extLst>
          </p:cNvPr>
          <p:cNvSpPr txBox="1"/>
          <p:nvPr/>
        </p:nvSpPr>
        <p:spPr>
          <a:xfrm>
            <a:off x="1885560" y="5054138"/>
            <a:ext cx="42394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64B0615C-77FC-4BC8-8011-DA838B9E2E54}"/>
              </a:ext>
            </a:extLst>
          </p:cNvPr>
          <p:cNvSpPr txBox="1"/>
          <p:nvPr/>
        </p:nvSpPr>
        <p:spPr>
          <a:xfrm>
            <a:off x="5061065" y="5948664"/>
            <a:ext cx="42394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B7A1FC9B-2936-430F-ACD7-81F0AD9E456E}"/>
              </a:ext>
            </a:extLst>
          </p:cNvPr>
          <p:cNvSpPr txBox="1"/>
          <p:nvPr/>
        </p:nvSpPr>
        <p:spPr>
          <a:xfrm>
            <a:off x="1304652" y="6317996"/>
            <a:ext cx="42394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لا</a:t>
            </a:r>
          </a:p>
        </p:txBody>
      </p:sp>
      <p:sp>
        <p:nvSpPr>
          <p:cNvPr id="2" name="مستطيل 1">
            <a:extLst>
              <a:ext uri="{FF2B5EF4-FFF2-40B4-BE49-F238E27FC236}">
                <a16:creationId xmlns:a16="http://schemas.microsoft.com/office/drawing/2014/main" xmlns="" id="{732B1262-B04C-4C37-99B0-6E3E89980540}"/>
              </a:ext>
            </a:extLst>
          </p:cNvPr>
          <p:cNvSpPr/>
          <p:nvPr/>
        </p:nvSpPr>
        <p:spPr>
          <a:xfrm>
            <a:off x="2053244" y="3491345"/>
            <a:ext cx="1354974" cy="9476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964792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مشطوف الحواف 3">
            <a:extLst>
              <a:ext uri="{FF2B5EF4-FFF2-40B4-BE49-F238E27FC236}">
                <a16:creationId xmlns:a16="http://schemas.microsoft.com/office/drawing/2014/main" xmlns="" id="{45554F74-8743-496D-94C1-96E846B9EE6C}"/>
              </a:ext>
            </a:extLst>
          </p:cNvPr>
          <p:cNvSpPr/>
          <p:nvPr/>
        </p:nvSpPr>
        <p:spPr>
          <a:xfrm>
            <a:off x="10237862" y="1572426"/>
            <a:ext cx="1666430" cy="112804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dirty="0"/>
              <a:t>أتعلم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F5A076B7-2981-47D8-809F-8017184B2FD3}"/>
              </a:ext>
            </a:extLst>
          </p:cNvPr>
          <p:cNvSpPr txBox="1"/>
          <p:nvPr/>
        </p:nvSpPr>
        <p:spPr>
          <a:xfrm>
            <a:off x="4683095" y="247828"/>
            <a:ext cx="311066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مدى البيانات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554AE64C-A016-464F-8DF6-079DB73C7821}"/>
              </a:ext>
            </a:extLst>
          </p:cNvPr>
          <p:cNvSpPr txBox="1"/>
          <p:nvPr/>
        </p:nvSpPr>
        <p:spPr>
          <a:xfrm>
            <a:off x="833214" y="3422591"/>
            <a:ext cx="10810430" cy="1092607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6500" dirty="0"/>
              <a:t>مدى البيانات = أكبر قيمة – أصغر قيمة </a:t>
            </a:r>
          </a:p>
        </p:txBody>
      </p:sp>
      <p:sp>
        <p:nvSpPr>
          <p:cNvPr id="5" name="مربع نص 4">
            <a:hlinkClick r:id="rId2"/>
          </p:cNvPr>
          <p:cNvSpPr txBox="1"/>
          <p:nvPr/>
        </p:nvSpPr>
        <p:spPr>
          <a:xfrm>
            <a:off x="10469613" y="2561966"/>
            <a:ext cx="1223412" cy="15388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400" dirty="0" smtClean="0">
                <a:hlinkClick r:id="rId2"/>
              </a:rPr>
              <a:t>مواد اثرائية ومراجعات للصف التاسع – رياضيات الفصل الأول</a:t>
            </a:r>
            <a:endParaRPr lang="ar-SA" sz="400" dirty="0"/>
          </a:p>
        </p:txBody>
      </p:sp>
    </p:spTree>
    <p:extLst>
      <p:ext uri="{BB962C8B-B14F-4D97-AF65-F5344CB8AC3E}">
        <p14:creationId xmlns:p14="http://schemas.microsoft.com/office/powerpoint/2010/main" xmlns="" val="2479884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3109DDA8-5645-438A-A72F-B68C77CE81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39" y="0"/>
            <a:ext cx="12190166" cy="3760150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BC1BCBA4-4A4D-4F75-92A0-9F771BB8C3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6060" y="3909701"/>
            <a:ext cx="10091909" cy="2247544"/>
          </a:xfrm>
          <a:prstGeom prst="rect">
            <a:avLst/>
          </a:prstGeom>
        </p:spPr>
      </p:pic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0198B4DA-F094-45CC-A0A8-4579971BAE88}"/>
              </a:ext>
            </a:extLst>
          </p:cNvPr>
          <p:cNvSpPr txBox="1"/>
          <p:nvPr/>
        </p:nvSpPr>
        <p:spPr>
          <a:xfrm>
            <a:off x="2668385" y="3071599"/>
            <a:ext cx="188652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solidFill>
                  <a:srgbClr val="C00000"/>
                </a:solidFill>
              </a:rPr>
              <a:t>31 – 11 =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xmlns="" id="{4FB7A023-D0F4-4F59-8E7C-10B4FB7C0A27}"/>
              </a:ext>
            </a:extLst>
          </p:cNvPr>
          <p:cNvSpPr txBox="1"/>
          <p:nvPr/>
        </p:nvSpPr>
        <p:spPr>
          <a:xfrm>
            <a:off x="1880075" y="3958126"/>
            <a:ext cx="153717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solidFill>
                  <a:srgbClr val="C00000"/>
                </a:solidFill>
              </a:rPr>
              <a:t>10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xmlns="" id="{93244BA1-5F5F-41DC-8821-07EE46AF4D06}"/>
              </a:ext>
            </a:extLst>
          </p:cNvPr>
          <p:cNvSpPr txBox="1"/>
          <p:nvPr/>
        </p:nvSpPr>
        <p:spPr>
          <a:xfrm>
            <a:off x="2170631" y="4638941"/>
            <a:ext cx="1152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81BB7B62-1F57-435B-AB82-CB38B2BBCBBA}"/>
              </a:ext>
            </a:extLst>
          </p:cNvPr>
          <p:cNvSpPr txBox="1"/>
          <p:nvPr/>
        </p:nvSpPr>
        <p:spPr>
          <a:xfrm>
            <a:off x="2170631" y="5328103"/>
            <a:ext cx="1152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solidFill>
                  <a:srgbClr val="C00000"/>
                </a:solidFill>
              </a:rPr>
              <a:t>9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FFDC076E-E21B-4C6E-9885-345E3668FEEA}"/>
              </a:ext>
            </a:extLst>
          </p:cNvPr>
          <p:cNvSpPr txBox="1"/>
          <p:nvPr/>
        </p:nvSpPr>
        <p:spPr>
          <a:xfrm>
            <a:off x="1946830" y="3028770"/>
            <a:ext cx="8000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20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xmlns="" val="1049505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مشطوف الحواف 3">
            <a:extLst>
              <a:ext uri="{FF2B5EF4-FFF2-40B4-BE49-F238E27FC236}">
                <a16:creationId xmlns:a16="http://schemas.microsoft.com/office/drawing/2014/main" xmlns="" id="{45554F74-8743-496D-94C1-96E846B9EE6C}"/>
              </a:ext>
            </a:extLst>
          </p:cNvPr>
          <p:cNvSpPr/>
          <p:nvPr/>
        </p:nvSpPr>
        <p:spPr>
          <a:xfrm>
            <a:off x="10480796" y="721490"/>
            <a:ext cx="1405782" cy="97142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dirty="0"/>
              <a:t>أتعلم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F5A076B7-2981-47D8-809F-8017184B2FD3}"/>
              </a:ext>
            </a:extLst>
          </p:cNvPr>
          <p:cNvSpPr txBox="1"/>
          <p:nvPr/>
        </p:nvSpPr>
        <p:spPr>
          <a:xfrm>
            <a:off x="4674782" y="73260"/>
            <a:ext cx="311066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الفئة و طولها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3154025E-3DBB-4170-85D9-9B71BF54C9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8028" y="2229558"/>
            <a:ext cx="9075943" cy="109734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صورة 7">
            <a:hlinkClick r:id="rId3"/>
            <a:extLst>
              <a:ext uri="{FF2B5EF4-FFF2-40B4-BE49-F238E27FC236}">
                <a16:creationId xmlns:a16="http://schemas.microsoft.com/office/drawing/2014/main" xmlns="" id="{12BAB069-5039-4325-AED9-9313E54770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0299" y="3799402"/>
            <a:ext cx="5152041" cy="14262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xmlns="" id="{8E60D821-962B-4326-83F8-75935610C8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531" y="5563973"/>
            <a:ext cx="10909578" cy="7426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مربع نص 6">
            <a:hlinkClick r:id="rId3"/>
          </p:cNvPr>
          <p:cNvSpPr txBox="1"/>
          <p:nvPr/>
        </p:nvSpPr>
        <p:spPr>
          <a:xfrm>
            <a:off x="10584942" y="1556950"/>
            <a:ext cx="1223412" cy="15388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400" dirty="0" smtClean="0">
                <a:hlinkClick r:id="rId3"/>
              </a:rPr>
              <a:t>مواد اثرائية ومراجعات للصف التاسع – رياضيات الفصل الأول</a:t>
            </a:r>
            <a:endParaRPr lang="ar-SA" sz="400" dirty="0"/>
          </a:p>
        </p:txBody>
      </p:sp>
    </p:spTree>
    <p:extLst>
      <p:ext uri="{BB962C8B-B14F-4D97-AF65-F5344CB8AC3E}">
        <p14:creationId xmlns:p14="http://schemas.microsoft.com/office/powerpoint/2010/main" xmlns="" val="3985719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885DDE63-DF64-4E2B-9CB6-F50D3D4B2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325" y="795191"/>
            <a:ext cx="5132689" cy="2444148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5A79DE7B-D8CB-42F6-8515-2945BA33E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189" y="795191"/>
            <a:ext cx="7195811" cy="4665571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B7897EE2-ED09-4EEA-A9AD-FCECCFD58B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239339"/>
            <a:ext cx="5068039" cy="1020171"/>
          </a:xfrm>
          <a:prstGeom prst="rect">
            <a:avLst/>
          </a:prstGeom>
        </p:spPr>
      </p:pic>
      <p:sp>
        <p:nvSpPr>
          <p:cNvPr id="10" name="مربع نص 9">
            <a:extLst>
              <a:ext uri="{FF2B5EF4-FFF2-40B4-BE49-F238E27FC236}">
                <a16:creationId xmlns:a16="http://schemas.microsoft.com/office/drawing/2014/main" xmlns="" id="{C9830A89-C8E2-4E7E-BB6B-75B2BCAEEA75}"/>
              </a:ext>
            </a:extLst>
          </p:cNvPr>
          <p:cNvSpPr txBox="1"/>
          <p:nvPr/>
        </p:nvSpPr>
        <p:spPr>
          <a:xfrm>
            <a:off x="7853585" y="3127976"/>
            <a:ext cx="221336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29 – 10 = 19</a:t>
            </a:r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xmlns="" id="{9DF139BB-AB7D-459C-AD38-D150AECEEA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6154" y="3497308"/>
            <a:ext cx="635496" cy="87153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مربع نص 13">
                <a:extLst>
                  <a:ext uri="{FF2B5EF4-FFF2-40B4-BE49-F238E27FC236}">
                    <a16:creationId xmlns:a16="http://schemas.microsoft.com/office/drawing/2014/main" id="{981A8C04-E5D1-469D-B9D1-5B8C67FBD4E9}"/>
                  </a:ext>
                </a:extLst>
              </p:cNvPr>
              <p:cNvSpPr txBox="1"/>
              <p:nvPr/>
            </p:nvSpPr>
            <p:spPr>
              <a:xfrm>
                <a:off x="7669852" y="3681974"/>
                <a:ext cx="75630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ar-SA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/>
                </a:r>
                <a14:m>
                  <m:oMath xmlns:m="http://schemas.openxmlformats.org/officeDocument/2006/math">
                    <m:r>
                      <a:rPr lang="ar-SA" sz="18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≅</m:t>
                    </m:r>
                  </m:oMath>
                </a14:m>
                <a:r>
                  <a:rPr lang="ar-SA" sz="18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4</a:t>
                </a:r>
                <a:endParaRPr lang="ar-SA" dirty="0"/>
              </a:p>
            </p:txBody>
          </p:sp>
        </mc:Choice>
        <mc:Fallback>
          <p:sp>
            <p:nvSpPr>
              <p:cNvPr id="14" name="مربع نص 13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981A8C04-E5D1-469D-B9D1-5B8C67FBD4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9852" y="3681974"/>
                <a:ext cx="756302" cy="369332"/>
              </a:xfrm>
              <a:prstGeom prst="rect">
                <a:avLst/>
              </a:prstGeom>
              <a:blipFill>
                <a:blip r:embed="rId6"/>
                <a:stretch>
                  <a:fillRect t="-9836" r="-7258" b="-2459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13B734FE-20E6-4BA8-A73D-3423CECAFA2F}"/>
              </a:ext>
            </a:extLst>
          </p:cNvPr>
          <p:cNvSpPr txBox="1"/>
          <p:nvPr/>
        </p:nvSpPr>
        <p:spPr>
          <a:xfrm>
            <a:off x="5554766" y="4184179"/>
            <a:ext cx="54123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10</a:t>
            </a:r>
          </a:p>
        </p:txBody>
      </p:sp>
      <p:sp>
        <p:nvSpPr>
          <p:cNvPr id="16" name="مربع نص 15">
            <a:hlinkClick r:id="rId7"/>
            <a:extLst>
              <a:ext uri="{FF2B5EF4-FFF2-40B4-BE49-F238E27FC236}">
                <a16:creationId xmlns:a16="http://schemas.microsoft.com/office/drawing/2014/main" xmlns="" id="{F8CDBB5A-FAFD-454E-A70E-2D33DEC641C8}"/>
              </a:ext>
            </a:extLst>
          </p:cNvPr>
          <p:cNvSpPr txBox="1"/>
          <p:nvPr/>
        </p:nvSpPr>
        <p:spPr>
          <a:xfrm>
            <a:off x="4153256" y="5692056"/>
            <a:ext cx="427289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FF0000"/>
                </a:solidFill>
              </a:rPr>
              <a:t>الحد الأدنى للفئة الأولى = أصغر قيمة في البيانات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95198073-DB11-4FC6-9688-6BF9C79B37F7}"/>
              </a:ext>
            </a:extLst>
          </p:cNvPr>
          <p:cNvSpPr txBox="1"/>
          <p:nvPr/>
        </p:nvSpPr>
        <p:spPr>
          <a:xfrm>
            <a:off x="3819970" y="6199425"/>
            <a:ext cx="492393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FF0000"/>
                </a:solidFill>
              </a:rPr>
              <a:t>الحد الأعلى للفئة الأولى = الحد الأدنى + طول الفئة - 1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xmlns="" id="{8A853F7B-A851-4487-84FD-885412148CA2}"/>
              </a:ext>
            </a:extLst>
          </p:cNvPr>
          <p:cNvSpPr txBox="1"/>
          <p:nvPr/>
        </p:nvSpPr>
        <p:spPr>
          <a:xfrm>
            <a:off x="8419031" y="5065534"/>
            <a:ext cx="54123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10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xmlns="" id="{AA2724A7-60B3-45C0-9933-5EA677F8AF45}"/>
              </a:ext>
            </a:extLst>
          </p:cNvPr>
          <p:cNvSpPr txBox="1"/>
          <p:nvPr/>
        </p:nvSpPr>
        <p:spPr>
          <a:xfrm>
            <a:off x="7332291" y="5048349"/>
            <a:ext cx="54123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xmlns="" id="{D7C77EC2-4D60-4E1E-BE13-42FFC9A32428}"/>
              </a:ext>
            </a:extLst>
          </p:cNvPr>
          <p:cNvSpPr txBox="1"/>
          <p:nvPr/>
        </p:nvSpPr>
        <p:spPr>
          <a:xfrm>
            <a:off x="6011319" y="5013025"/>
            <a:ext cx="54123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13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xmlns="" id="{D49340A8-F3A0-462D-8CDF-8741CDAE4301}"/>
              </a:ext>
            </a:extLst>
          </p:cNvPr>
          <p:cNvSpPr txBox="1"/>
          <p:nvPr/>
        </p:nvSpPr>
        <p:spPr>
          <a:xfrm>
            <a:off x="2475431" y="1324539"/>
            <a:ext cx="54123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>
                <a:solidFill>
                  <a:schemeClr val="bg1"/>
                </a:solidFill>
              </a:rPr>
              <a:t>17</a:t>
            </a:r>
          </a:p>
        </p:txBody>
      </p:sp>
      <p:sp>
        <p:nvSpPr>
          <p:cNvPr id="22" name="مربع نص 21">
            <a:extLst>
              <a:ext uri="{FF2B5EF4-FFF2-40B4-BE49-F238E27FC236}">
                <a16:creationId xmlns:a16="http://schemas.microsoft.com/office/drawing/2014/main" xmlns="" id="{77B29696-475F-4AA2-8B4A-2A2AE86B263A}"/>
              </a:ext>
            </a:extLst>
          </p:cNvPr>
          <p:cNvSpPr txBox="1"/>
          <p:nvPr/>
        </p:nvSpPr>
        <p:spPr>
          <a:xfrm>
            <a:off x="1619619" y="1324539"/>
            <a:ext cx="54123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>
                <a:solidFill>
                  <a:schemeClr val="bg1"/>
                </a:solidFill>
              </a:rPr>
              <a:t>21</a:t>
            </a:r>
          </a:p>
        </p:txBody>
      </p:sp>
      <p:sp>
        <p:nvSpPr>
          <p:cNvPr id="23" name="مربع نص 22">
            <a:extLst>
              <a:ext uri="{FF2B5EF4-FFF2-40B4-BE49-F238E27FC236}">
                <a16:creationId xmlns:a16="http://schemas.microsoft.com/office/drawing/2014/main" xmlns="" id="{4C13DB43-A146-4A0C-9148-42508F324895}"/>
              </a:ext>
            </a:extLst>
          </p:cNvPr>
          <p:cNvSpPr txBox="1"/>
          <p:nvPr/>
        </p:nvSpPr>
        <p:spPr>
          <a:xfrm>
            <a:off x="2102265" y="1324539"/>
            <a:ext cx="43175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>
                <a:solidFill>
                  <a:schemeClr val="bg1"/>
                </a:solidFill>
              </a:rPr>
              <a:t>18</a:t>
            </a:r>
          </a:p>
        </p:txBody>
      </p:sp>
      <p:pic>
        <p:nvPicPr>
          <p:cNvPr id="25" name="صورة 24">
            <a:extLst>
              <a:ext uri="{FF2B5EF4-FFF2-40B4-BE49-F238E27FC236}">
                <a16:creationId xmlns:a16="http://schemas.microsoft.com/office/drawing/2014/main" xmlns="" id="{B87B6406-E6D8-4CD5-8C8B-D11B53538A6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46048" y="1824342"/>
            <a:ext cx="495369" cy="371527"/>
          </a:xfrm>
          <a:prstGeom prst="rect">
            <a:avLst/>
          </a:prstGeom>
        </p:spPr>
      </p:pic>
      <p:pic>
        <p:nvPicPr>
          <p:cNvPr id="27" name="صورة 26">
            <a:extLst>
              <a:ext uri="{FF2B5EF4-FFF2-40B4-BE49-F238E27FC236}">
                <a16:creationId xmlns:a16="http://schemas.microsoft.com/office/drawing/2014/main" xmlns="" id="{B98BC461-B54A-47B3-9B3A-895618AEAF9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7934" y="1858034"/>
            <a:ext cx="450446" cy="337835"/>
          </a:xfrm>
          <a:prstGeom prst="rect">
            <a:avLst/>
          </a:prstGeom>
        </p:spPr>
      </p:pic>
      <p:pic>
        <p:nvPicPr>
          <p:cNvPr id="29" name="صورة 28">
            <a:extLst>
              <a:ext uri="{FF2B5EF4-FFF2-40B4-BE49-F238E27FC236}">
                <a16:creationId xmlns:a16="http://schemas.microsoft.com/office/drawing/2014/main" xmlns="" id="{526594A8-0D64-4136-88BA-93E8D0057DD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85775" y="1833957"/>
            <a:ext cx="333422" cy="371527"/>
          </a:xfrm>
          <a:prstGeom prst="rect">
            <a:avLst/>
          </a:prstGeom>
        </p:spPr>
      </p:pic>
      <p:sp>
        <p:nvSpPr>
          <p:cNvPr id="32" name="مربع نص 31">
            <a:extLst>
              <a:ext uri="{FF2B5EF4-FFF2-40B4-BE49-F238E27FC236}">
                <a16:creationId xmlns:a16="http://schemas.microsoft.com/office/drawing/2014/main" xmlns="" id="{CF010FEA-0A0B-4869-8518-AD340C71D0C7}"/>
              </a:ext>
            </a:extLst>
          </p:cNvPr>
          <p:cNvSpPr txBox="1"/>
          <p:nvPr/>
        </p:nvSpPr>
        <p:spPr>
          <a:xfrm>
            <a:off x="2589846" y="2282863"/>
            <a:ext cx="54123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</a:t>
            </a:r>
          </a:p>
        </p:txBody>
      </p:sp>
      <p:sp>
        <p:nvSpPr>
          <p:cNvPr id="33" name="مربع نص 32">
            <a:extLst>
              <a:ext uri="{FF2B5EF4-FFF2-40B4-BE49-F238E27FC236}">
                <a16:creationId xmlns:a16="http://schemas.microsoft.com/office/drawing/2014/main" xmlns="" id="{D59E8069-751D-491A-B441-9622B65901C1}"/>
              </a:ext>
            </a:extLst>
          </p:cNvPr>
          <p:cNvSpPr txBox="1"/>
          <p:nvPr/>
        </p:nvSpPr>
        <p:spPr>
          <a:xfrm>
            <a:off x="1831648" y="2277372"/>
            <a:ext cx="54123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10</a:t>
            </a:r>
          </a:p>
        </p:txBody>
      </p:sp>
      <p:sp>
        <p:nvSpPr>
          <p:cNvPr id="34" name="مربع نص 33">
            <a:extLst>
              <a:ext uri="{FF2B5EF4-FFF2-40B4-BE49-F238E27FC236}">
                <a16:creationId xmlns:a16="http://schemas.microsoft.com/office/drawing/2014/main" xmlns="" id="{406F46A5-2F40-4CF5-8CC2-D6849E91663A}"/>
              </a:ext>
            </a:extLst>
          </p:cNvPr>
          <p:cNvSpPr txBox="1"/>
          <p:nvPr/>
        </p:nvSpPr>
        <p:spPr>
          <a:xfrm>
            <a:off x="30035" y="2277372"/>
            <a:ext cx="54123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</a:t>
            </a:r>
          </a:p>
        </p:txBody>
      </p:sp>
      <p:sp>
        <p:nvSpPr>
          <p:cNvPr id="35" name="مربع نص 34">
            <a:extLst>
              <a:ext uri="{FF2B5EF4-FFF2-40B4-BE49-F238E27FC236}">
                <a16:creationId xmlns:a16="http://schemas.microsoft.com/office/drawing/2014/main" xmlns="" id="{7B157B38-7E82-4F5B-ACF6-9BBA52841732}"/>
              </a:ext>
            </a:extLst>
          </p:cNvPr>
          <p:cNvSpPr txBox="1"/>
          <p:nvPr/>
        </p:nvSpPr>
        <p:spPr>
          <a:xfrm>
            <a:off x="1077963" y="2762197"/>
            <a:ext cx="54123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3</a:t>
            </a:r>
          </a:p>
        </p:txBody>
      </p:sp>
      <p:sp>
        <p:nvSpPr>
          <p:cNvPr id="36" name="مربع نص 35">
            <a:extLst>
              <a:ext uri="{FF2B5EF4-FFF2-40B4-BE49-F238E27FC236}">
                <a16:creationId xmlns:a16="http://schemas.microsoft.com/office/drawing/2014/main" xmlns="" id="{C65B8729-F337-425C-83EF-2885724D7760}"/>
              </a:ext>
            </a:extLst>
          </p:cNvPr>
          <p:cNvSpPr txBox="1"/>
          <p:nvPr/>
        </p:nvSpPr>
        <p:spPr>
          <a:xfrm>
            <a:off x="1708331" y="3244334"/>
            <a:ext cx="83344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14 -17 </a:t>
            </a:r>
          </a:p>
        </p:txBody>
      </p:sp>
      <p:sp>
        <p:nvSpPr>
          <p:cNvPr id="37" name="مربع نص 36">
            <a:extLst>
              <a:ext uri="{FF2B5EF4-FFF2-40B4-BE49-F238E27FC236}">
                <a16:creationId xmlns:a16="http://schemas.microsoft.com/office/drawing/2014/main" xmlns="" id="{6A7CEDCF-AAAD-4F42-812F-E5CE1FBC0AAD}"/>
              </a:ext>
            </a:extLst>
          </p:cNvPr>
          <p:cNvSpPr txBox="1"/>
          <p:nvPr/>
        </p:nvSpPr>
        <p:spPr>
          <a:xfrm>
            <a:off x="656215" y="3248954"/>
            <a:ext cx="113077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و 26 - 29 </a:t>
            </a:r>
          </a:p>
        </p:txBody>
      </p:sp>
      <p:sp>
        <p:nvSpPr>
          <p:cNvPr id="38" name="مربع نص 37">
            <a:extLst>
              <a:ext uri="{FF2B5EF4-FFF2-40B4-BE49-F238E27FC236}">
                <a16:creationId xmlns:a16="http://schemas.microsoft.com/office/drawing/2014/main" xmlns="" id="{3AC78822-8BD7-4DD7-97EA-8CF40C35C92A}"/>
              </a:ext>
            </a:extLst>
          </p:cNvPr>
          <p:cNvSpPr txBox="1"/>
          <p:nvPr/>
        </p:nvSpPr>
        <p:spPr>
          <a:xfrm>
            <a:off x="479757" y="3722813"/>
            <a:ext cx="54123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xmlns="" val="2038842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  <p:bldP spid="15" grpId="0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40E48E17-5DFD-4667-88C1-09B81BE43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707" y="3105"/>
            <a:ext cx="10745050" cy="68548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A5782179-AB2F-40C9-BB4E-54031C2A645F}"/>
              </a:ext>
            </a:extLst>
          </p:cNvPr>
          <p:cNvSpPr txBox="1"/>
          <p:nvPr/>
        </p:nvSpPr>
        <p:spPr>
          <a:xfrm>
            <a:off x="3624349" y="3649287"/>
            <a:ext cx="253538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108 – 50 = 58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657998DD-5DAA-4634-91A5-AE4A2703008C}"/>
              </a:ext>
            </a:extLst>
          </p:cNvPr>
          <p:cNvSpPr txBox="1"/>
          <p:nvPr/>
        </p:nvSpPr>
        <p:spPr>
          <a:xfrm>
            <a:off x="6567054" y="4292940"/>
            <a:ext cx="60682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/>
              <a:t>58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DFE23B0C-AF24-4074-BB74-2C739D7CD899}"/>
              </a:ext>
            </a:extLst>
          </p:cNvPr>
          <p:cNvSpPr txBox="1"/>
          <p:nvPr/>
        </p:nvSpPr>
        <p:spPr>
          <a:xfrm>
            <a:off x="6567054" y="4746567"/>
            <a:ext cx="49876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6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xmlns="" id="{7F9E2DB2-7796-4749-9AEB-E55D67DB65C4}"/>
              </a:ext>
            </a:extLst>
          </p:cNvPr>
          <p:cNvSpPr txBox="1"/>
          <p:nvPr/>
        </p:nvSpPr>
        <p:spPr>
          <a:xfrm>
            <a:off x="5016731" y="4377235"/>
            <a:ext cx="75645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10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xmlns="" id="{8AF5D99E-20D6-45C0-8351-220D3E7BE2EE}"/>
              </a:ext>
            </a:extLst>
          </p:cNvPr>
          <p:cNvSpPr txBox="1"/>
          <p:nvPr/>
        </p:nvSpPr>
        <p:spPr>
          <a:xfrm>
            <a:off x="7431577" y="5885411"/>
            <a:ext cx="87283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 60- 69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B8AB8018-7901-4223-858D-E4682CA23EF1}"/>
              </a:ext>
            </a:extLst>
          </p:cNvPr>
          <p:cNvSpPr txBox="1"/>
          <p:nvPr/>
        </p:nvSpPr>
        <p:spPr>
          <a:xfrm>
            <a:off x="3728257" y="5885411"/>
            <a:ext cx="87283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 90- 99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52D12C01-A7FC-4839-B0D3-44A57CBF2B3B}"/>
              </a:ext>
            </a:extLst>
          </p:cNvPr>
          <p:cNvSpPr txBox="1"/>
          <p:nvPr/>
        </p:nvSpPr>
        <p:spPr>
          <a:xfrm>
            <a:off x="6380016" y="5885411"/>
            <a:ext cx="87283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 70- 79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5D2BF843-A873-4846-8EA8-F685958A33A5}"/>
              </a:ext>
            </a:extLst>
          </p:cNvPr>
          <p:cNvSpPr txBox="1"/>
          <p:nvPr/>
        </p:nvSpPr>
        <p:spPr>
          <a:xfrm>
            <a:off x="2320635" y="5885411"/>
            <a:ext cx="130371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 100- 109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:a16="http://schemas.microsoft.com/office/drawing/2014/main" xmlns="" id="{EC193763-58CA-4F7B-AE46-EDA3B09ADD50}"/>
              </a:ext>
            </a:extLst>
          </p:cNvPr>
          <p:cNvSpPr txBox="1"/>
          <p:nvPr/>
        </p:nvSpPr>
        <p:spPr>
          <a:xfrm>
            <a:off x="1295934" y="6356465"/>
            <a:ext cx="75645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50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xmlns="" id="{D8985E2D-0C0A-44EC-9B97-4FEBCB9BBEFC}"/>
              </a:ext>
            </a:extLst>
          </p:cNvPr>
          <p:cNvSpPr txBox="1"/>
          <p:nvPr/>
        </p:nvSpPr>
        <p:spPr>
          <a:xfrm>
            <a:off x="3614651" y="6356465"/>
            <a:ext cx="75645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8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xmlns="" id="{0C6BD6E0-3E45-455F-99BA-A2042E9D845C}"/>
              </a:ext>
            </a:extLst>
          </p:cNvPr>
          <p:cNvSpPr txBox="1"/>
          <p:nvPr/>
        </p:nvSpPr>
        <p:spPr>
          <a:xfrm>
            <a:off x="2511831" y="6356465"/>
            <a:ext cx="75645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6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xmlns="" id="{165F804F-9F39-483C-91A9-178D0C98DB81}"/>
              </a:ext>
            </a:extLst>
          </p:cNvPr>
          <p:cNvSpPr txBox="1"/>
          <p:nvPr/>
        </p:nvSpPr>
        <p:spPr>
          <a:xfrm>
            <a:off x="4887191" y="6369334"/>
            <a:ext cx="75645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13</a:t>
            </a:r>
          </a:p>
        </p:txBody>
      </p:sp>
      <p:sp>
        <p:nvSpPr>
          <p:cNvPr id="22" name="مربع نص 21">
            <a:extLst>
              <a:ext uri="{FF2B5EF4-FFF2-40B4-BE49-F238E27FC236}">
                <a16:creationId xmlns:a16="http://schemas.microsoft.com/office/drawing/2014/main" xmlns="" id="{691B1FB7-0410-42C4-B051-A628BF7681D0}"/>
              </a:ext>
            </a:extLst>
          </p:cNvPr>
          <p:cNvSpPr txBox="1"/>
          <p:nvPr/>
        </p:nvSpPr>
        <p:spPr>
          <a:xfrm>
            <a:off x="6159731" y="6377247"/>
            <a:ext cx="75645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10</a:t>
            </a:r>
          </a:p>
        </p:txBody>
      </p:sp>
      <p:sp>
        <p:nvSpPr>
          <p:cNvPr id="23" name="مربع نص 22">
            <a:extLst>
              <a:ext uri="{FF2B5EF4-FFF2-40B4-BE49-F238E27FC236}">
                <a16:creationId xmlns:a16="http://schemas.microsoft.com/office/drawing/2014/main" xmlns="" id="{59245507-FE50-4E33-BD33-24F784D2C9D4}"/>
              </a:ext>
            </a:extLst>
          </p:cNvPr>
          <p:cNvSpPr txBox="1"/>
          <p:nvPr/>
        </p:nvSpPr>
        <p:spPr>
          <a:xfrm>
            <a:off x="7262551" y="6371705"/>
            <a:ext cx="75645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xmlns="" val="1099228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13ABC2F3-4B76-4392-81D2-85A9F8CF59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7286" y="85431"/>
            <a:ext cx="1588869" cy="547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6D13293B-5B38-4731-8A31-4D1D7E15FF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50" y="0"/>
            <a:ext cx="9446728" cy="2482022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971560DB-E65D-4E81-8E9D-FE26144B67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9450" y="2627162"/>
            <a:ext cx="7923690" cy="710065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xmlns="" id="{1F967A27-32DC-40D7-8C6B-570E615562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1943" y="3201658"/>
            <a:ext cx="5602846" cy="842046"/>
          </a:xfrm>
          <a:prstGeom prst="rect">
            <a:avLst/>
          </a:prstGeom>
        </p:spPr>
      </p:pic>
      <p:graphicFrame>
        <p:nvGraphicFramePr>
          <p:cNvPr id="12" name="جدول 12">
            <a:extLst>
              <a:ext uri="{FF2B5EF4-FFF2-40B4-BE49-F238E27FC236}">
                <a16:creationId xmlns:a16="http://schemas.microsoft.com/office/drawing/2014/main" xmlns="" id="{413F495A-F01C-4D59-B55D-3F0AEC3CA7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3992555"/>
              </p:ext>
            </p:extLst>
          </p:nvPr>
        </p:nvGraphicFramePr>
        <p:xfrm>
          <a:off x="1554482" y="5307974"/>
          <a:ext cx="8846196" cy="1310208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474366">
                  <a:extLst>
                    <a:ext uri="{9D8B030D-6E8A-4147-A177-3AD203B41FA5}">
                      <a16:colId xmlns:a16="http://schemas.microsoft.com/office/drawing/2014/main" xmlns="" val="837929565"/>
                    </a:ext>
                  </a:extLst>
                </a:gridCol>
                <a:gridCol w="1474366">
                  <a:extLst>
                    <a:ext uri="{9D8B030D-6E8A-4147-A177-3AD203B41FA5}">
                      <a16:colId xmlns:a16="http://schemas.microsoft.com/office/drawing/2014/main" xmlns="" val="1905210313"/>
                    </a:ext>
                  </a:extLst>
                </a:gridCol>
                <a:gridCol w="1474366">
                  <a:extLst>
                    <a:ext uri="{9D8B030D-6E8A-4147-A177-3AD203B41FA5}">
                      <a16:colId xmlns:a16="http://schemas.microsoft.com/office/drawing/2014/main" xmlns="" val="2346097509"/>
                    </a:ext>
                  </a:extLst>
                </a:gridCol>
                <a:gridCol w="1474366">
                  <a:extLst>
                    <a:ext uri="{9D8B030D-6E8A-4147-A177-3AD203B41FA5}">
                      <a16:colId xmlns:a16="http://schemas.microsoft.com/office/drawing/2014/main" xmlns="" val="561672331"/>
                    </a:ext>
                  </a:extLst>
                </a:gridCol>
                <a:gridCol w="1474366">
                  <a:extLst>
                    <a:ext uri="{9D8B030D-6E8A-4147-A177-3AD203B41FA5}">
                      <a16:colId xmlns:a16="http://schemas.microsoft.com/office/drawing/2014/main" xmlns="" val="2924578055"/>
                    </a:ext>
                  </a:extLst>
                </a:gridCol>
                <a:gridCol w="1474366">
                  <a:extLst>
                    <a:ext uri="{9D8B030D-6E8A-4147-A177-3AD203B41FA5}">
                      <a16:colId xmlns:a16="http://schemas.microsoft.com/office/drawing/2014/main" xmlns="" val="3002730147"/>
                    </a:ext>
                  </a:extLst>
                </a:gridCol>
              </a:tblGrid>
              <a:tr h="655104">
                <a:tc>
                  <a:txBody>
                    <a:bodyPr/>
                    <a:lstStyle/>
                    <a:p>
                      <a:pPr algn="ctr" rtl="1"/>
                      <a:r>
                        <a:rPr lang="ar-SA" sz="3600" dirty="0"/>
                        <a:t>الفئات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75197520"/>
                  </a:ext>
                </a:extLst>
              </a:tr>
              <a:tr h="655104">
                <a:tc>
                  <a:txBody>
                    <a:bodyPr/>
                    <a:lstStyle/>
                    <a:p>
                      <a:pPr algn="ctr" rtl="1"/>
                      <a:r>
                        <a:rPr lang="ar-SA" sz="3600" dirty="0"/>
                        <a:t>التكرار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57661901"/>
                  </a:ext>
                </a:extLst>
              </a:tr>
            </a:tbl>
          </a:graphicData>
        </a:graphic>
      </p:graphicFrame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2C242EB8-DC6B-4675-8A44-7F9F6F0AF286}"/>
              </a:ext>
            </a:extLst>
          </p:cNvPr>
          <p:cNvSpPr/>
          <p:nvPr/>
        </p:nvSpPr>
        <p:spPr>
          <a:xfrm>
            <a:off x="10748356" y="2807454"/>
            <a:ext cx="1147157" cy="5475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dirty="0"/>
              <a:t>الحل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xmlns="" id="{127F58A7-5F34-4418-92A6-88BD91C1B27F}"/>
              </a:ext>
            </a:extLst>
          </p:cNvPr>
          <p:cNvSpPr txBox="1"/>
          <p:nvPr/>
        </p:nvSpPr>
        <p:spPr>
          <a:xfrm>
            <a:off x="3192087" y="2691737"/>
            <a:ext cx="300920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49 – 26 = 23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8DB624B0-32D4-43AF-9B6F-25D8B7AC8CCD}"/>
              </a:ext>
            </a:extLst>
          </p:cNvPr>
          <p:cNvSpPr txBox="1"/>
          <p:nvPr/>
        </p:nvSpPr>
        <p:spPr>
          <a:xfrm>
            <a:off x="5645068" y="3290640"/>
            <a:ext cx="66501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23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BA822130-3838-49EF-95AE-A0D435B95FFB}"/>
              </a:ext>
            </a:extLst>
          </p:cNvPr>
          <p:cNvSpPr txBox="1"/>
          <p:nvPr/>
        </p:nvSpPr>
        <p:spPr>
          <a:xfrm>
            <a:off x="5536276" y="3703460"/>
            <a:ext cx="66501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5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5C4E8AC1-7ADD-4A16-B771-F327EABF4DE6}"/>
              </a:ext>
            </a:extLst>
          </p:cNvPr>
          <p:cNvSpPr txBox="1"/>
          <p:nvPr/>
        </p:nvSpPr>
        <p:spPr>
          <a:xfrm>
            <a:off x="4189449" y="3362838"/>
            <a:ext cx="66501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5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:a16="http://schemas.microsoft.com/office/drawing/2014/main" xmlns="" id="{9A36E346-56C7-4400-AA2D-5656F5491206}"/>
              </a:ext>
            </a:extLst>
          </p:cNvPr>
          <p:cNvSpPr txBox="1"/>
          <p:nvPr/>
        </p:nvSpPr>
        <p:spPr>
          <a:xfrm>
            <a:off x="5162203" y="4116365"/>
            <a:ext cx="42029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dirty="0">
                <a:solidFill>
                  <a:srgbClr val="FF0000"/>
                </a:solidFill>
              </a:rPr>
              <a:t>الحد الأدنى للفئة الأولى = أصغر قيمة في البيانات =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xmlns="" id="{7DCD3F27-1337-4B17-8728-D60B91B27A1C}"/>
              </a:ext>
            </a:extLst>
          </p:cNvPr>
          <p:cNvSpPr txBox="1"/>
          <p:nvPr/>
        </p:nvSpPr>
        <p:spPr>
          <a:xfrm>
            <a:off x="4125191" y="4491173"/>
            <a:ext cx="61056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dirty="0">
                <a:solidFill>
                  <a:srgbClr val="FF0000"/>
                </a:solidFill>
              </a:rPr>
              <a:t>الحد الأعلى للفئة الأولى = الحد الأدنى + طول الفئة - 1</a:t>
            </a:r>
          </a:p>
        </p:txBody>
      </p:sp>
      <p:sp>
        <p:nvSpPr>
          <p:cNvPr id="23" name="مربع نص 22">
            <a:extLst>
              <a:ext uri="{FF2B5EF4-FFF2-40B4-BE49-F238E27FC236}">
                <a16:creationId xmlns:a16="http://schemas.microsoft.com/office/drawing/2014/main" xmlns="" id="{4706D2A9-0125-4958-8350-997378444D5D}"/>
              </a:ext>
            </a:extLst>
          </p:cNvPr>
          <p:cNvSpPr txBox="1"/>
          <p:nvPr/>
        </p:nvSpPr>
        <p:spPr>
          <a:xfrm>
            <a:off x="4696691" y="4116831"/>
            <a:ext cx="6650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dirty="0">
                <a:solidFill>
                  <a:srgbClr val="FF0000"/>
                </a:solidFill>
              </a:rPr>
              <a:t>26</a:t>
            </a:r>
            <a:endParaRPr lang="ar-SA" dirty="0"/>
          </a:p>
        </p:txBody>
      </p:sp>
      <p:sp>
        <p:nvSpPr>
          <p:cNvPr id="24" name="مربع نص 23">
            <a:extLst>
              <a:ext uri="{FF2B5EF4-FFF2-40B4-BE49-F238E27FC236}">
                <a16:creationId xmlns:a16="http://schemas.microsoft.com/office/drawing/2014/main" xmlns="" id="{1F6BA88F-FE8C-4671-BF69-4072C385C391}"/>
              </a:ext>
            </a:extLst>
          </p:cNvPr>
          <p:cNvSpPr txBox="1"/>
          <p:nvPr/>
        </p:nvSpPr>
        <p:spPr>
          <a:xfrm>
            <a:off x="5199610" y="4841052"/>
            <a:ext cx="231925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= 26 + 5 - 1 = 30</a:t>
            </a:r>
          </a:p>
        </p:txBody>
      </p:sp>
      <p:sp>
        <p:nvSpPr>
          <p:cNvPr id="25" name="مربع نص 24">
            <a:extLst>
              <a:ext uri="{FF2B5EF4-FFF2-40B4-BE49-F238E27FC236}">
                <a16:creationId xmlns:a16="http://schemas.microsoft.com/office/drawing/2014/main" xmlns="" id="{21FA1FCC-9D92-4372-A889-4DD56B54A5B0}"/>
              </a:ext>
            </a:extLst>
          </p:cNvPr>
          <p:cNvSpPr txBox="1"/>
          <p:nvPr/>
        </p:nvSpPr>
        <p:spPr>
          <a:xfrm>
            <a:off x="7390016" y="5378303"/>
            <a:ext cx="151291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26 - 30</a:t>
            </a:r>
          </a:p>
        </p:txBody>
      </p:sp>
      <p:sp>
        <p:nvSpPr>
          <p:cNvPr id="26" name="مربع نص 25">
            <a:extLst>
              <a:ext uri="{FF2B5EF4-FFF2-40B4-BE49-F238E27FC236}">
                <a16:creationId xmlns:a16="http://schemas.microsoft.com/office/drawing/2014/main" xmlns="" id="{183050F0-CDB1-483F-BC8F-73A43168D20F}"/>
              </a:ext>
            </a:extLst>
          </p:cNvPr>
          <p:cNvSpPr txBox="1"/>
          <p:nvPr/>
        </p:nvSpPr>
        <p:spPr>
          <a:xfrm>
            <a:off x="1517115" y="5355921"/>
            <a:ext cx="151291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46 - 50</a:t>
            </a:r>
          </a:p>
        </p:txBody>
      </p:sp>
      <p:sp>
        <p:nvSpPr>
          <p:cNvPr id="27" name="مربع نص 26">
            <a:extLst>
              <a:ext uri="{FF2B5EF4-FFF2-40B4-BE49-F238E27FC236}">
                <a16:creationId xmlns:a16="http://schemas.microsoft.com/office/drawing/2014/main" xmlns="" id="{81F0C327-8752-4424-A677-C29F78B1AF6C}"/>
              </a:ext>
            </a:extLst>
          </p:cNvPr>
          <p:cNvSpPr txBox="1"/>
          <p:nvPr/>
        </p:nvSpPr>
        <p:spPr>
          <a:xfrm>
            <a:off x="2992620" y="5346378"/>
            <a:ext cx="151291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41 - 45</a:t>
            </a:r>
          </a:p>
        </p:txBody>
      </p:sp>
      <p:sp>
        <p:nvSpPr>
          <p:cNvPr id="28" name="مربع نص 27">
            <a:extLst>
              <a:ext uri="{FF2B5EF4-FFF2-40B4-BE49-F238E27FC236}">
                <a16:creationId xmlns:a16="http://schemas.microsoft.com/office/drawing/2014/main" xmlns="" id="{440B354A-542D-486D-BAE1-EBC6ECDAE3B5}"/>
              </a:ext>
            </a:extLst>
          </p:cNvPr>
          <p:cNvSpPr txBox="1"/>
          <p:nvPr/>
        </p:nvSpPr>
        <p:spPr>
          <a:xfrm>
            <a:off x="4429336" y="5365465"/>
            <a:ext cx="151291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36 - 40</a:t>
            </a:r>
          </a:p>
        </p:txBody>
      </p:sp>
      <p:sp>
        <p:nvSpPr>
          <p:cNvPr id="29" name="مربع نص 28">
            <a:extLst>
              <a:ext uri="{FF2B5EF4-FFF2-40B4-BE49-F238E27FC236}">
                <a16:creationId xmlns:a16="http://schemas.microsoft.com/office/drawing/2014/main" xmlns="" id="{D15C1648-12D8-4234-A36C-A8FB87A091A8}"/>
              </a:ext>
            </a:extLst>
          </p:cNvPr>
          <p:cNvSpPr txBox="1"/>
          <p:nvPr/>
        </p:nvSpPr>
        <p:spPr>
          <a:xfrm>
            <a:off x="5953300" y="5371400"/>
            <a:ext cx="151291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31 - 35</a:t>
            </a:r>
          </a:p>
        </p:txBody>
      </p:sp>
      <p:sp>
        <p:nvSpPr>
          <p:cNvPr id="30" name="مربع نص 29">
            <a:extLst>
              <a:ext uri="{FF2B5EF4-FFF2-40B4-BE49-F238E27FC236}">
                <a16:creationId xmlns:a16="http://schemas.microsoft.com/office/drawing/2014/main" xmlns="" id="{66FAC81D-42F8-4461-BA98-79FAF66CEF8A}"/>
              </a:ext>
            </a:extLst>
          </p:cNvPr>
          <p:cNvSpPr txBox="1"/>
          <p:nvPr/>
        </p:nvSpPr>
        <p:spPr>
          <a:xfrm>
            <a:off x="7876310" y="5972810"/>
            <a:ext cx="54032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8</a:t>
            </a:r>
          </a:p>
        </p:txBody>
      </p:sp>
      <p:sp>
        <p:nvSpPr>
          <p:cNvPr id="31" name="مربع نص 30">
            <a:extLst>
              <a:ext uri="{FF2B5EF4-FFF2-40B4-BE49-F238E27FC236}">
                <a16:creationId xmlns:a16="http://schemas.microsoft.com/office/drawing/2014/main" xmlns="" id="{499E9FCD-D8AD-4BEC-B01E-C5FE7AC4C3EE}"/>
              </a:ext>
            </a:extLst>
          </p:cNvPr>
          <p:cNvSpPr txBox="1"/>
          <p:nvPr/>
        </p:nvSpPr>
        <p:spPr>
          <a:xfrm>
            <a:off x="2003409" y="6033407"/>
            <a:ext cx="54032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3</a:t>
            </a:r>
          </a:p>
        </p:txBody>
      </p:sp>
      <p:sp>
        <p:nvSpPr>
          <p:cNvPr id="32" name="مربع نص 31">
            <a:extLst>
              <a:ext uri="{FF2B5EF4-FFF2-40B4-BE49-F238E27FC236}">
                <a16:creationId xmlns:a16="http://schemas.microsoft.com/office/drawing/2014/main" xmlns="" id="{4EF09054-0F6F-4898-B1B2-E9405DA00528}"/>
              </a:ext>
            </a:extLst>
          </p:cNvPr>
          <p:cNvSpPr txBox="1"/>
          <p:nvPr/>
        </p:nvSpPr>
        <p:spPr>
          <a:xfrm>
            <a:off x="4734261" y="6004815"/>
            <a:ext cx="77292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12</a:t>
            </a:r>
          </a:p>
        </p:txBody>
      </p:sp>
      <p:sp>
        <p:nvSpPr>
          <p:cNvPr id="33" name="مربع نص 32">
            <a:extLst>
              <a:ext uri="{FF2B5EF4-FFF2-40B4-BE49-F238E27FC236}">
                <a16:creationId xmlns:a16="http://schemas.microsoft.com/office/drawing/2014/main" xmlns="" id="{C090DF0E-B350-4553-A241-5FC46D2D762F}"/>
              </a:ext>
            </a:extLst>
          </p:cNvPr>
          <p:cNvSpPr txBox="1"/>
          <p:nvPr/>
        </p:nvSpPr>
        <p:spPr>
          <a:xfrm>
            <a:off x="3433514" y="6005894"/>
            <a:ext cx="54032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5</a:t>
            </a:r>
          </a:p>
        </p:txBody>
      </p:sp>
      <p:sp>
        <p:nvSpPr>
          <p:cNvPr id="34" name="مربع نص 33">
            <a:extLst>
              <a:ext uri="{FF2B5EF4-FFF2-40B4-BE49-F238E27FC236}">
                <a16:creationId xmlns:a16="http://schemas.microsoft.com/office/drawing/2014/main" xmlns="" id="{2FC89CD4-9C36-4320-B586-56DDE43A7ACF}"/>
              </a:ext>
            </a:extLst>
          </p:cNvPr>
          <p:cNvSpPr txBox="1"/>
          <p:nvPr/>
        </p:nvSpPr>
        <p:spPr>
          <a:xfrm>
            <a:off x="6393201" y="6014451"/>
            <a:ext cx="66430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17</a:t>
            </a:r>
          </a:p>
        </p:txBody>
      </p:sp>
      <p:sp>
        <p:nvSpPr>
          <p:cNvPr id="35" name="مربع نص 34">
            <a:hlinkClick r:id="rId6"/>
          </p:cNvPr>
          <p:cNvSpPr txBox="1"/>
          <p:nvPr/>
        </p:nvSpPr>
        <p:spPr>
          <a:xfrm>
            <a:off x="10724986" y="3196279"/>
            <a:ext cx="1223412" cy="15388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400" dirty="0" smtClean="0">
                <a:hlinkClick r:id="rId6"/>
              </a:rPr>
              <a:t>مواد اثرائية ومراجعات للصف التاسع – رياضيات الفصل الأول</a:t>
            </a:r>
            <a:endParaRPr lang="ar-SA" sz="400" dirty="0"/>
          </a:p>
        </p:txBody>
      </p:sp>
    </p:spTree>
    <p:extLst>
      <p:ext uri="{BB962C8B-B14F-4D97-AF65-F5344CB8AC3E}">
        <p14:creationId xmlns:p14="http://schemas.microsoft.com/office/powerpoint/2010/main" xmlns="" val="3949060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9" grpId="0"/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مشطوف الحواف 3">
            <a:extLst>
              <a:ext uri="{FF2B5EF4-FFF2-40B4-BE49-F238E27FC236}">
                <a16:creationId xmlns:a16="http://schemas.microsoft.com/office/drawing/2014/main" xmlns="" id="{E5EE1A28-5F19-46CF-A2BC-F924AB42BDD5}"/>
              </a:ext>
            </a:extLst>
          </p:cNvPr>
          <p:cNvSpPr/>
          <p:nvPr/>
        </p:nvSpPr>
        <p:spPr>
          <a:xfrm>
            <a:off x="4073236" y="340822"/>
            <a:ext cx="3948546" cy="89777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dirty="0"/>
              <a:t>مهمة تقويمية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xmlns="" id="{E9290999-183A-44F1-BD47-481D3E703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231" y="1546167"/>
            <a:ext cx="11415573" cy="49710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مستطيل 6">
            <a:extLst>
              <a:ext uri="{FF2B5EF4-FFF2-40B4-BE49-F238E27FC236}">
                <a16:creationId xmlns:a16="http://schemas.microsoft.com/office/drawing/2014/main" xmlns="" id="{675FDC82-EB10-4D9E-A6BE-9462BABB6015}"/>
              </a:ext>
            </a:extLst>
          </p:cNvPr>
          <p:cNvSpPr/>
          <p:nvPr/>
        </p:nvSpPr>
        <p:spPr>
          <a:xfrm>
            <a:off x="11097491" y="1654233"/>
            <a:ext cx="598516" cy="5735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" name="مربع نص 4">
            <a:hlinkClick r:id="rId3"/>
          </p:cNvPr>
          <p:cNvSpPr txBox="1"/>
          <p:nvPr/>
        </p:nvSpPr>
        <p:spPr>
          <a:xfrm>
            <a:off x="4427037" y="1046205"/>
            <a:ext cx="2908168" cy="25391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1050" dirty="0" smtClean="0">
                <a:hlinkClick r:id="rId3"/>
              </a:rPr>
              <a:t>مواد اثرائية ومراجعات للصف التاسع – رياضيات الفصل الأول</a:t>
            </a:r>
            <a:endParaRPr lang="ar-SA" sz="1050" dirty="0"/>
          </a:p>
        </p:txBody>
      </p:sp>
    </p:spTree>
    <p:extLst>
      <p:ext uri="{BB962C8B-B14F-4D97-AF65-F5344CB8AC3E}">
        <p14:creationId xmlns:p14="http://schemas.microsoft.com/office/powerpoint/2010/main" xmlns="" val="3911143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272</Words>
  <PresentationFormat>مخصص</PresentationFormat>
  <Paragraphs>92</Paragraphs>
  <Slides>10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10</vt:i4>
      </vt:variant>
    </vt:vector>
  </HeadingPairs>
  <TitlesOfParts>
    <vt:vector size="11" baseType="lpstr">
      <vt:lpstr>نسق Office</vt:lpstr>
      <vt:lpstr> الجداول التكرارية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</vt:vector>
  </TitlesOfParts>
  <Manager>داود ابو 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بوربوينت رياضيات درس الجدازل التكرارية للصف التاسع الفصل الدراسي الأول</dc:title>
  <dc:subject>عرض محوسب بوربوينت في الرياضيات - عرض بوربوينت رياضيات درس الجدازل التكرارية للصف التاسع الفصل الدراسي الأول</dc:subject>
  <dc:creator>الملتقى التربوي</dc:creator>
  <cp:keywords>رياضيات; الرياضيات; الفصل الأول; الملتقى التربوي; الصف التاسع</cp:keywords>
  <dc:description>عرض محوسب بوربوينت في الرياضيات - عرض بوربوينت رياضيات درس الجدازل التكرارية للصف التاسع الفصل الدراسي الأول</dc:description>
  <cp:lastModifiedBy>الملتقى التربوي</cp:lastModifiedBy>
  <dcterms:created xsi:type="dcterms:W3CDTF">2020-12-31T00:44:21Z</dcterms:created>
  <dcterms:modified xsi:type="dcterms:W3CDTF">2020-12-31T00:51:00Z</dcterms:modified>
  <cp:category>الرياضيات; رياضيات; عرض بوربوينت; الفصل الدراسي الأول; الملتقى التربوي; الصف التاسع</cp:category>
</cp:coreProperties>
</file>