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804" r:id="rId1"/>
  </p:sldMasterIdLst>
  <p:notesMasterIdLst>
    <p:notesMasterId r:id="rId19"/>
  </p:notesMasterIdLst>
  <p:sldIdLst>
    <p:sldId id="256" r:id="rId2"/>
    <p:sldId id="262" r:id="rId3"/>
    <p:sldId id="302" r:id="rId4"/>
    <p:sldId id="270" r:id="rId5"/>
    <p:sldId id="295" r:id="rId6"/>
    <p:sldId id="303" r:id="rId7"/>
    <p:sldId id="299" r:id="rId8"/>
    <p:sldId id="300" r:id="rId9"/>
    <p:sldId id="301" r:id="rId10"/>
    <p:sldId id="281" r:id="rId11"/>
    <p:sldId id="291" r:id="rId12"/>
    <p:sldId id="304" r:id="rId13"/>
    <p:sldId id="305" r:id="rId14"/>
    <p:sldId id="306" r:id="rId15"/>
    <p:sldId id="308" r:id="rId16"/>
    <p:sldId id="309" r:id="rId17"/>
    <p:sldId id="283" r:id="rId18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00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النمط المتوسط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نمط متوسط 2 - تميي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بلا نمط، شبكة جدول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النمط الفات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C4B1156A-380E-4F78-BDF5-A606A8083BF9}" styleName="نمط متوسط 4 - تمييز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84380"/>
    <p:restoredTop sz="94660"/>
  </p:normalViewPr>
  <p:slideViewPr>
    <p:cSldViewPr>
      <p:cViewPr varScale="1">
        <p:scale>
          <a:sx n="109" d="100"/>
          <a:sy n="109" d="100"/>
        </p:scale>
        <p:origin x="-167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7" Type="http://schemas.openxmlformats.org/officeDocument/2006/relationships/image" Target="../media/image15.wmf"/><Relationship Id="rId2" Type="http://schemas.openxmlformats.org/officeDocument/2006/relationships/image" Target="../media/image12.wmf"/><Relationship Id="rId1" Type="http://schemas.openxmlformats.org/officeDocument/2006/relationships/image" Target="../media/image3.wmf"/><Relationship Id="rId6" Type="http://schemas.openxmlformats.org/officeDocument/2006/relationships/image" Target="../media/image10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13" Type="http://schemas.openxmlformats.org/officeDocument/2006/relationships/image" Target="../media/image28.wmf"/><Relationship Id="rId3" Type="http://schemas.openxmlformats.org/officeDocument/2006/relationships/image" Target="../media/image3.wmf"/><Relationship Id="rId7" Type="http://schemas.openxmlformats.org/officeDocument/2006/relationships/image" Target="../media/image14.wmf"/><Relationship Id="rId12" Type="http://schemas.openxmlformats.org/officeDocument/2006/relationships/image" Target="../media/image27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Relationship Id="rId6" Type="http://schemas.openxmlformats.org/officeDocument/2006/relationships/image" Target="../media/image13.wmf"/><Relationship Id="rId11" Type="http://schemas.openxmlformats.org/officeDocument/2006/relationships/image" Target="../media/image26.wmf"/><Relationship Id="rId5" Type="http://schemas.openxmlformats.org/officeDocument/2006/relationships/image" Target="../media/image5.wmf"/><Relationship Id="rId15" Type="http://schemas.openxmlformats.org/officeDocument/2006/relationships/image" Target="../media/image30.wmf"/><Relationship Id="rId10" Type="http://schemas.openxmlformats.org/officeDocument/2006/relationships/image" Target="../media/image25.wmf"/><Relationship Id="rId4" Type="http://schemas.openxmlformats.org/officeDocument/2006/relationships/image" Target="../media/image12.wmf"/><Relationship Id="rId9" Type="http://schemas.openxmlformats.org/officeDocument/2006/relationships/image" Target="../media/image24.wmf"/><Relationship Id="rId14" Type="http://schemas.openxmlformats.org/officeDocument/2006/relationships/image" Target="../media/image29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13" Type="http://schemas.openxmlformats.org/officeDocument/2006/relationships/image" Target="../media/image38.wmf"/><Relationship Id="rId3" Type="http://schemas.openxmlformats.org/officeDocument/2006/relationships/image" Target="../media/image33.wmf"/><Relationship Id="rId7" Type="http://schemas.openxmlformats.org/officeDocument/2006/relationships/image" Target="../media/image14.wmf"/><Relationship Id="rId12" Type="http://schemas.openxmlformats.org/officeDocument/2006/relationships/image" Target="../media/image37.wmf"/><Relationship Id="rId2" Type="http://schemas.openxmlformats.org/officeDocument/2006/relationships/image" Target="../media/image5.wmf"/><Relationship Id="rId1" Type="http://schemas.openxmlformats.org/officeDocument/2006/relationships/image" Target="../media/image3.wmf"/><Relationship Id="rId6" Type="http://schemas.openxmlformats.org/officeDocument/2006/relationships/image" Target="../media/image13.wmf"/><Relationship Id="rId11" Type="http://schemas.openxmlformats.org/officeDocument/2006/relationships/image" Target="../media/image23.wmf"/><Relationship Id="rId5" Type="http://schemas.openxmlformats.org/officeDocument/2006/relationships/image" Target="../media/image12.wmf"/><Relationship Id="rId15" Type="http://schemas.openxmlformats.org/officeDocument/2006/relationships/image" Target="../media/image40.wmf"/><Relationship Id="rId10" Type="http://schemas.openxmlformats.org/officeDocument/2006/relationships/image" Target="../media/image36.wmf"/><Relationship Id="rId4" Type="http://schemas.openxmlformats.org/officeDocument/2006/relationships/image" Target="../media/image34.wmf"/><Relationship Id="rId9" Type="http://schemas.openxmlformats.org/officeDocument/2006/relationships/image" Target="../media/image35.wmf"/><Relationship Id="rId14" Type="http://schemas.openxmlformats.org/officeDocument/2006/relationships/image" Target="../media/image39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4.wmf"/><Relationship Id="rId7" Type="http://schemas.openxmlformats.org/officeDocument/2006/relationships/image" Target="../media/image50.wmf"/><Relationship Id="rId12" Type="http://schemas.openxmlformats.org/officeDocument/2006/relationships/image" Target="../media/image52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Relationship Id="rId6" Type="http://schemas.openxmlformats.org/officeDocument/2006/relationships/image" Target="../media/image49.wmf"/><Relationship Id="rId11" Type="http://schemas.openxmlformats.org/officeDocument/2006/relationships/image" Target="../media/image51.wmf"/><Relationship Id="rId5" Type="http://schemas.openxmlformats.org/officeDocument/2006/relationships/image" Target="../media/image48.wmf"/><Relationship Id="rId10" Type="http://schemas.openxmlformats.org/officeDocument/2006/relationships/image" Target="../media/image10.wmf"/><Relationship Id="rId4" Type="http://schemas.openxmlformats.org/officeDocument/2006/relationships/image" Target="../media/image5.wmf"/><Relationship Id="rId9" Type="http://schemas.openxmlformats.org/officeDocument/2006/relationships/image" Target="../media/image9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6.wmf"/><Relationship Id="rId2" Type="http://schemas.openxmlformats.org/officeDocument/2006/relationships/image" Target="../media/image55.wmf"/><Relationship Id="rId1" Type="http://schemas.openxmlformats.org/officeDocument/2006/relationships/image" Target="../media/image54.wmf"/><Relationship Id="rId4" Type="http://schemas.openxmlformats.org/officeDocument/2006/relationships/image" Target="../media/image57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60.wmf"/><Relationship Id="rId3" Type="http://schemas.openxmlformats.org/officeDocument/2006/relationships/image" Target="../media/image56.wmf"/><Relationship Id="rId7" Type="http://schemas.openxmlformats.org/officeDocument/2006/relationships/image" Target="../media/image59.wmf"/><Relationship Id="rId2" Type="http://schemas.openxmlformats.org/officeDocument/2006/relationships/image" Target="../media/image55.wmf"/><Relationship Id="rId1" Type="http://schemas.openxmlformats.org/officeDocument/2006/relationships/image" Target="../media/image54.wmf"/><Relationship Id="rId6" Type="http://schemas.openxmlformats.org/officeDocument/2006/relationships/image" Target="../media/image58.wmf"/><Relationship Id="rId11" Type="http://schemas.openxmlformats.org/officeDocument/2006/relationships/image" Target="../media/image62.wmf"/><Relationship Id="rId5" Type="http://schemas.openxmlformats.org/officeDocument/2006/relationships/image" Target="../media/image51.wmf"/><Relationship Id="rId10" Type="http://schemas.openxmlformats.org/officeDocument/2006/relationships/image" Target="../media/image61.wmf"/><Relationship Id="rId4" Type="http://schemas.openxmlformats.org/officeDocument/2006/relationships/image" Target="../media/image57.wmf"/><Relationship Id="rId9" Type="http://schemas.openxmlformats.org/officeDocument/2006/relationships/image" Target="../media/image52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13" Type="http://schemas.openxmlformats.org/officeDocument/2006/relationships/image" Target="../media/image73.wmf"/><Relationship Id="rId18" Type="http://schemas.openxmlformats.org/officeDocument/2006/relationships/image" Target="../media/image78.wmf"/><Relationship Id="rId26" Type="http://schemas.openxmlformats.org/officeDocument/2006/relationships/image" Target="../media/image86.wmf"/><Relationship Id="rId3" Type="http://schemas.openxmlformats.org/officeDocument/2006/relationships/image" Target="../media/image66.wmf"/><Relationship Id="rId21" Type="http://schemas.openxmlformats.org/officeDocument/2006/relationships/image" Target="../media/image81.wmf"/><Relationship Id="rId7" Type="http://schemas.openxmlformats.org/officeDocument/2006/relationships/image" Target="../media/image5.wmf"/><Relationship Id="rId12" Type="http://schemas.openxmlformats.org/officeDocument/2006/relationships/image" Target="../media/image72.wmf"/><Relationship Id="rId17" Type="http://schemas.openxmlformats.org/officeDocument/2006/relationships/image" Target="../media/image77.wmf"/><Relationship Id="rId25" Type="http://schemas.openxmlformats.org/officeDocument/2006/relationships/image" Target="../media/image85.wmf"/><Relationship Id="rId2" Type="http://schemas.openxmlformats.org/officeDocument/2006/relationships/image" Target="../media/image65.wmf"/><Relationship Id="rId16" Type="http://schemas.openxmlformats.org/officeDocument/2006/relationships/image" Target="../media/image76.wmf"/><Relationship Id="rId20" Type="http://schemas.openxmlformats.org/officeDocument/2006/relationships/image" Target="../media/image80.wmf"/><Relationship Id="rId29" Type="http://schemas.openxmlformats.org/officeDocument/2006/relationships/image" Target="../media/image89.wmf"/><Relationship Id="rId1" Type="http://schemas.openxmlformats.org/officeDocument/2006/relationships/image" Target="../media/image64.wmf"/><Relationship Id="rId6" Type="http://schemas.openxmlformats.org/officeDocument/2006/relationships/image" Target="../media/image4.wmf"/><Relationship Id="rId11" Type="http://schemas.openxmlformats.org/officeDocument/2006/relationships/image" Target="../media/image71.wmf"/><Relationship Id="rId24" Type="http://schemas.openxmlformats.org/officeDocument/2006/relationships/image" Target="../media/image84.wmf"/><Relationship Id="rId5" Type="http://schemas.openxmlformats.org/officeDocument/2006/relationships/image" Target="../media/image68.wmf"/><Relationship Id="rId15" Type="http://schemas.openxmlformats.org/officeDocument/2006/relationships/image" Target="../media/image75.wmf"/><Relationship Id="rId23" Type="http://schemas.openxmlformats.org/officeDocument/2006/relationships/image" Target="../media/image83.wmf"/><Relationship Id="rId28" Type="http://schemas.openxmlformats.org/officeDocument/2006/relationships/image" Target="../media/image88.wmf"/><Relationship Id="rId10" Type="http://schemas.openxmlformats.org/officeDocument/2006/relationships/image" Target="../media/image70.wmf"/><Relationship Id="rId19" Type="http://schemas.openxmlformats.org/officeDocument/2006/relationships/image" Target="../media/image79.wmf"/><Relationship Id="rId31" Type="http://schemas.openxmlformats.org/officeDocument/2006/relationships/image" Target="../media/image91.wmf"/><Relationship Id="rId4" Type="http://schemas.openxmlformats.org/officeDocument/2006/relationships/image" Target="../media/image67.wmf"/><Relationship Id="rId9" Type="http://schemas.openxmlformats.org/officeDocument/2006/relationships/image" Target="../media/image69.wmf"/><Relationship Id="rId14" Type="http://schemas.openxmlformats.org/officeDocument/2006/relationships/image" Target="../media/image74.wmf"/><Relationship Id="rId22" Type="http://schemas.openxmlformats.org/officeDocument/2006/relationships/image" Target="../media/image82.wmf"/><Relationship Id="rId27" Type="http://schemas.openxmlformats.org/officeDocument/2006/relationships/image" Target="../media/image87.wmf"/><Relationship Id="rId30" Type="http://schemas.openxmlformats.org/officeDocument/2006/relationships/image" Target="../media/image90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95.wmf"/><Relationship Id="rId2" Type="http://schemas.openxmlformats.org/officeDocument/2006/relationships/image" Target="../media/image94.wmf"/><Relationship Id="rId1" Type="http://schemas.openxmlformats.org/officeDocument/2006/relationships/image" Target="../media/image93.wmf"/><Relationship Id="rId5" Type="http://schemas.openxmlformats.org/officeDocument/2006/relationships/image" Target="../media/image97.wmf"/><Relationship Id="rId4" Type="http://schemas.openxmlformats.org/officeDocument/2006/relationships/image" Target="../media/image9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88D84F5E-3B93-4C9D-91D6-83E2CDB6F69E}" type="datetimeFigureOut">
              <a:rPr lang="ar-SA" smtClean="0"/>
              <a:pPr/>
              <a:t>22/05/1442</a:t>
            </a:fld>
            <a:endParaRPr lang="ar-SA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F09B1D33-755F-495B-B7BC-4D513DF98070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6470770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9B1D33-755F-495B-B7BC-4D513DF98070}" type="slidenum">
              <a:rPr lang="ar-SA" smtClean="0"/>
              <a:pPr/>
              <a:t>8</a:t>
            </a:fld>
            <a:endParaRPr lang="ar-S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D2513-EA26-4AF4-B4BC-996FDC22595B}" type="datetimeFigureOut">
              <a:rPr lang="ar-SA" smtClean="0"/>
              <a:pPr/>
              <a:t>22/05/1442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1DC46-2917-466D-932B-3A3FCB3127C6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575356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D2513-EA26-4AF4-B4BC-996FDC22595B}" type="datetimeFigureOut">
              <a:rPr lang="ar-SA" smtClean="0"/>
              <a:pPr/>
              <a:t>22/05/1442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1DC46-2917-466D-932B-3A3FCB3127C6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6295937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D2513-EA26-4AF4-B4BC-996FDC22595B}" type="datetimeFigureOut">
              <a:rPr lang="ar-SA" smtClean="0"/>
              <a:pPr/>
              <a:t>22/05/1442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1DC46-2917-466D-932B-3A3FCB3127C6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1008113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D2513-EA26-4AF4-B4BC-996FDC22595B}" type="datetimeFigureOut">
              <a:rPr lang="ar-SA" smtClean="0"/>
              <a:pPr/>
              <a:t>22/05/1442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1DC46-2917-466D-932B-3A3FCB3127C6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865868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D2513-EA26-4AF4-B4BC-996FDC22595B}" type="datetimeFigureOut">
              <a:rPr lang="ar-SA" smtClean="0"/>
              <a:pPr/>
              <a:t>22/05/1442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1DC46-2917-466D-932B-3A3FCB3127C6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704526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D2513-EA26-4AF4-B4BC-996FDC22595B}" type="datetimeFigureOut">
              <a:rPr lang="ar-SA" smtClean="0"/>
              <a:pPr/>
              <a:t>22/05/1442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1DC46-2917-466D-932B-3A3FCB3127C6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79469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D2513-EA26-4AF4-B4BC-996FDC22595B}" type="datetimeFigureOut">
              <a:rPr lang="ar-SA" smtClean="0"/>
              <a:pPr/>
              <a:t>22/05/1442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1DC46-2917-466D-932B-3A3FCB3127C6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346423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D2513-EA26-4AF4-B4BC-996FDC22595B}" type="datetimeFigureOut">
              <a:rPr lang="ar-SA" smtClean="0"/>
              <a:pPr/>
              <a:t>22/05/1442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1DC46-2917-466D-932B-3A3FCB3127C6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1030239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D2513-EA26-4AF4-B4BC-996FDC22595B}" type="datetimeFigureOut">
              <a:rPr lang="ar-SA" smtClean="0"/>
              <a:pPr/>
              <a:t>22/05/1442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1DC46-2917-466D-932B-3A3FCB3127C6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798799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D2513-EA26-4AF4-B4BC-996FDC22595B}" type="datetimeFigureOut">
              <a:rPr lang="ar-SA" smtClean="0"/>
              <a:pPr/>
              <a:t>22/05/1442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1DC46-2917-466D-932B-3A3FCB3127C6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643699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8D2513-EA26-4AF4-B4BC-996FDC22595B}" type="datetimeFigureOut">
              <a:rPr lang="ar-SA" smtClean="0"/>
              <a:pPr/>
              <a:t>22/05/1442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31DC46-2917-466D-932B-3A3FCB3127C6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37340372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8D2513-EA26-4AF4-B4BC-996FDC22595B}" type="datetimeFigureOut">
              <a:rPr lang="ar-SA" smtClean="0"/>
              <a:pPr/>
              <a:t>22/05/1442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31DC46-2917-466D-932B-3A3FCB3127C6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3098033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13" Type="http://schemas.openxmlformats.org/officeDocument/2006/relationships/hyperlink" Target="https://www.wepal.net/library/?app=content.list&amp;level=10&amp;semester=1&amp;subject=2&amp;type=7&amp;submit=submit" TargetMode="External"/><Relationship Id="rId3" Type="http://schemas.openxmlformats.org/officeDocument/2006/relationships/image" Target="../media/image11.jpeg"/><Relationship Id="rId7" Type="http://schemas.openxmlformats.org/officeDocument/2006/relationships/oleObject" Target="../embeddings/oleObject4.bin"/><Relationship Id="rId12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11" Type="http://schemas.openxmlformats.org/officeDocument/2006/relationships/oleObject" Target="../embeddings/oleObject8.bin"/><Relationship Id="rId5" Type="http://schemas.openxmlformats.org/officeDocument/2006/relationships/oleObject" Target="../embeddings/oleObject2.bin"/><Relationship Id="rId10" Type="http://schemas.openxmlformats.org/officeDocument/2006/relationships/oleObject" Target="../embeddings/oleObject7.bin"/><Relationship Id="rId4" Type="http://schemas.openxmlformats.org/officeDocument/2006/relationships/oleObject" Target="../embeddings/oleObject1.bin"/><Relationship Id="rId9" Type="http://schemas.openxmlformats.org/officeDocument/2006/relationships/oleObject" Target="../embeddings/oleObject6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3" Type="http://schemas.openxmlformats.org/officeDocument/2006/relationships/image" Target="../media/image16.jpeg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12.bin"/><Relationship Id="rId11" Type="http://schemas.openxmlformats.org/officeDocument/2006/relationships/oleObject" Target="../embeddings/oleObject17.bin"/><Relationship Id="rId5" Type="http://schemas.openxmlformats.org/officeDocument/2006/relationships/oleObject" Target="../embeddings/oleObject11.bin"/><Relationship Id="rId10" Type="http://schemas.openxmlformats.org/officeDocument/2006/relationships/oleObject" Target="../embeddings/oleObject16.bin"/><Relationship Id="rId4" Type="http://schemas.openxmlformats.org/officeDocument/2006/relationships/oleObject" Target="../embeddings/oleObject10.bin"/><Relationship Id="rId9" Type="http://schemas.openxmlformats.org/officeDocument/2006/relationships/oleObject" Target="../embeddings/oleObject15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18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19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13" Type="http://schemas.openxmlformats.org/officeDocument/2006/relationships/oleObject" Target="../embeddings/oleObject29.bin"/><Relationship Id="rId18" Type="http://schemas.openxmlformats.org/officeDocument/2006/relationships/oleObject" Target="../embeddings/oleObject34.bin"/><Relationship Id="rId26" Type="http://schemas.openxmlformats.org/officeDocument/2006/relationships/oleObject" Target="../embeddings/oleObject42.bin"/><Relationship Id="rId3" Type="http://schemas.openxmlformats.org/officeDocument/2006/relationships/image" Target="../media/image31.jpeg"/><Relationship Id="rId21" Type="http://schemas.openxmlformats.org/officeDocument/2006/relationships/oleObject" Target="../embeddings/oleObject37.bin"/><Relationship Id="rId7" Type="http://schemas.openxmlformats.org/officeDocument/2006/relationships/oleObject" Target="../embeddings/oleObject23.bin"/><Relationship Id="rId12" Type="http://schemas.openxmlformats.org/officeDocument/2006/relationships/oleObject" Target="../embeddings/oleObject28.bin"/><Relationship Id="rId17" Type="http://schemas.openxmlformats.org/officeDocument/2006/relationships/oleObject" Target="../embeddings/oleObject33.bin"/><Relationship Id="rId25" Type="http://schemas.openxmlformats.org/officeDocument/2006/relationships/oleObject" Target="../embeddings/oleObject41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32.bin"/><Relationship Id="rId20" Type="http://schemas.openxmlformats.org/officeDocument/2006/relationships/oleObject" Target="../embeddings/oleObject36.bin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2.bin"/><Relationship Id="rId11" Type="http://schemas.openxmlformats.org/officeDocument/2006/relationships/oleObject" Target="../embeddings/oleObject27.bin"/><Relationship Id="rId24" Type="http://schemas.openxmlformats.org/officeDocument/2006/relationships/oleObject" Target="../embeddings/oleObject40.bin"/><Relationship Id="rId5" Type="http://schemas.openxmlformats.org/officeDocument/2006/relationships/oleObject" Target="../embeddings/oleObject21.bin"/><Relationship Id="rId15" Type="http://schemas.openxmlformats.org/officeDocument/2006/relationships/oleObject" Target="../embeddings/oleObject31.bin"/><Relationship Id="rId23" Type="http://schemas.openxmlformats.org/officeDocument/2006/relationships/oleObject" Target="../embeddings/oleObject39.bin"/><Relationship Id="rId10" Type="http://schemas.openxmlformats.org/officeDocument/2006/relationships/oleObject" Target="../embeddings/oleObject26.bin"/><Relationship Id="rId19" Type="http://schemas.openxmlformats.org/officeDocument/2006/relationships/oleObject" Target="../embeddings/oleObject35.bin"/><Relationship Id="rId4" Type="http://schemas.openxmlformats.org/officeDocument/2006/relationships/oleObject" Target="../embeddings/oleObject20.bin"/><Relationship Id="rId9" Type="http://schemas.openxmlformats.org/officeDocument/2006/relationships/oleObject" Target="../embeddings/oleObject25.bin"/><Relationship Id="rId14" Type="http://schemas.openxmlformats.org/officeDocument/2006/relationships/oleObject" Target="../embeddings/oleObject30.bin"/><Relationship Id="rId22" Type="http://schemas.openxmlformats.org/officeDocument/2006/relationships/oleObject" Target="../embeddings/oleObject38.bin"/><Relationship Id="rId27" Type="http://schemas.openxmlformats.org/officeDocument/2006/relationships/oleObject" Target="../embeddings/oleObject43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wepal.net/library/?app=content.list&amp;level=10&amp;semester=1&amp;subject=2&amp;type=7&amp;submit=submit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7.bin"/><Relationship Id="rId13" Type="http://schemas.openxmlformats.org/officeDocument/2006/relationships/oleObject" Target="../embeddings/oleObject52.bin"/><Relationship Id="rId18" Type="http://schemas.openxmlformats.org/officeDocument/2006/relationships/oleObject" Target="../embeddings/oleObject57.bin"/><Relationship Id="rId26" Type="http://schemas.openxmlformats.org/officeDocument/2006/relationships/oleObject" Target="../embeddings/oleObject65.bin"/><Relationship Id="rId3" Type="http://schemas.openxmlformats.org/officeDocument/2006/relationships/image" Target="../media/image41.jpeg"/><Relationship Id="rId21" Type="http://schemas.openxmlformats.org/officeDocument/2006/relationships/oleObject" Target="../embeddings/oleObject60.bin"/><Relationship Id="rId7" Type="http://schemas.openxmlformats.org/officeDocument/2006/relationships/oleObject" Target="../embeddings/oleObject46.bin"/><Relationship Id="rId12" Type="http://schemas.openxmlformats.org/officeDocument/2006/relationships/oleObject" Target="../embeddings/oleObject51.bin"/><Relationship Id="rId17" Type="http://schemas.openxmlformats.org/officeDocument/2006/relationships/oleObject" Target="../embeddings/oleObject56.bin"/><Relationship Id="rId25" Type="http://schemas.openxmlformats.org/officeDocument/2006/relationships/oleObject" Target="../embeddings/oleObject64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55.bin"/><Relationship Id="rId20" Type="http://schemas.openxmlformats.org/officeDocument/2006/relationships/oleObject" Target="../embeddings/oleObject59.bin"/><Relationship Id="rId29" Type="http://schemas.openxmlformats.org/officeDocument/2006/relationships/oleObject" Target="../embeddings/oleObject68.bin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45.bin"/><Relationship Id="rId11" Type="http://schemas.openxmlformats.org/officeDocument/2006/relationships/oleObject" Target="../embeddings/oleObject50.bin"/><Relationship Id="rId24" Type="http://schemas.openxmlformats.org/officeDocument/2006/relationships/oleObject" Target="../embeddings/oleObject63.bin"/><Relationship Id="rId5" Type="http://schemas.openxmlformats.org/officeDocument/2006/relationships/oleObject" Target="../embeddings/oleObject44.bin"/><Relationship Id="rId15" Type="http://schemas.openxmlformats.org/officeDocument/2006/relationships/oleObject" Target="../embeddings/oleObject54.bin"/><Relationship Id="rId23" Type="http://schemas.openxmlformats.org/officeDocument/2006/relationships/oleObject" Target="../embeddings/oleObject62.bin"/><Relationship Id="rId28" Type="http://schemas.openxmlformats.org/officeDocument/2006/relationships/oleObject" Target="../embeddings/oleObject67.bin"/><Relationship Id="rId10" Type="http://schemas.openxmlformats.org/officeDocument/2006/relationships/oleObject" Target="../embeddings/oleObject49.bin"/><Relationship Id="rId19" Type="http://schemas.openxmlformats.org/officeDocument/2006/relationships/oleObject" Target="../embeddings/oleObject58.bin"/><Relationship Id="rId4" Type="http://schemas.openxmlformats.org/officeDocument/2006/relationships/image" Target="../media/image42.png"/><Relationship Id="rId9" Type="http://schemas.openxmlformats.org/officeDocument/2006/relationships/oleObject" Target="../embeddings/oleObject48.bin"/><Relationship Id="rId14" Type="http://schemas.openxmlformats.org/officeDocument/2006/relationships/oleObject" Target="../embeddings/oleObject53.bin"/><Relationship Id="rId22" Type="http://schemas.openxmlformats.org/officeDocument/2006/relationships/oleObject" Target="../embeddings/oleObject61.bin"/><Relationship Id="rId27" Type="http://schemas.openxmlformats.org/officeDocument/2006/relationships/oleObject" Target="../embeddings/oleObject66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3.bin"/><Relationship Id="rId13" Type="http://schemas.openxmlformats.org/officeDocument/2006/relationships/oleObject" Target="../embeddings/oleObject78.bin"/><Relationship Id="rId3" Type="http://schemas.openxmlformats.org/officeDocument/2006/relationships/image" Target="../media/image53.jpeg"/><Relationship Id="rId7" Type="http://schemas.openxmlformats.org/officeDocument/2006/relationships/oleObject" Target="../embeddings/oleObject72.bin"/><Relationship Id="rId12" Type="http://schemas.openxmlformats.org/officeDocument/2006/relationships/oleObject" Target="../embeddings/oleObject77.bin"/><Relationship Id="rId2" Type="http://schemas.openxmlformats.org/officeDocument/2006/relationships/slideLayout" Target="../slideLayouts/slideLayout2.xml"/><Relationship Id="rId16" Type="http://schemas.openxmlformats.org/officeDocument/2006/relationships/hyperlink" Target="https://www.wepal.net/library/?app=content.list&amp;level=10&amp;semester=1&amp;subject=2&amp;type=7&amp;submit=submit" TargetMode="Externa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71.bin"/><Relationship Id="rId11" Type="http://schemas.openxmlformats.org/officeDocument/2006/relationships/oleObject" Target="../embeddings/oleObject76.bin"/><Relationship Id="rId5" Type="http://schemas.openxmlformats.org/officeDocument/2006/relationships/oleObject" Target="../embeddings/oleObject70.bin"/><Relationship Id="rId15" Type="http://schemas.openxmlformats.org/officeDocument/2006/relationships/oleObject" Target="../embeddings/oleObject80.bin"/><Relationship Id="rId10" Type="http://schemas.openxmlformats.org/officeDocument/2006/relationships/oleObject" Target="../embeddings/oleObject75.bin"/><Relationship Id="rId4" Type="http://schemas.openxmlformats.org/officeDocument/2006/relationships/oleObject" Target="../embeddings/oleObject69.bin"/><Relationship Id="rId9" Type="http://schemas.openxmlformats.org/officeDocument/2006/relationships/oleObject" Target="../embeddings/oleObject74.bin"/><Relationship Id="rId14" Type="http://schemas.openxmlformats.org/officeDocument/2006/relationships/oleObject" Target="../embeddings/oleObject79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84.bin"/><Relationship Id="rId5" Type="http://schemas.openxmlformats.org/officeDocument/2006/relationships/oleObject" Target="../embeddings/oleObject83.bin"/><Relationship Id="rId4" Type="http://schemas.openxmlformats.org/officeDocument/2006/relationships/oleObject" Target="../embeddings/oleObject82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9.bin"/><Relationship Id="rId13" Type="http://schemas.openxmlformats.org/officeDocument/2006/relationships/oleObject" Target="../embeddings/oleObject94.bin"/><Relationship Id="rId3" Type="http://schemas.openxmlformats.org/officeDocument/2006/relationships/image" Target="../media/image63.jpeg"/><Relationship Id="rId7" Type="http://schemas.openxmlformats.org/officeDocument/2006/relationships/oleObject" Target="../embeddings/oleObject88.bin"/><Relationship Id="rId12" Type="http://schemas.openxmlformats.org/officeDocument/2006/relationships/oleObject" Target="../embeddings/oleObject9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87.bin"/><Relationship Id="rId11" Type="http://schemas.openxmlformats.org/officeDocument/2006/relationships/oleObject" Target="../embeddings/oleObject92.bin"/><Relationship Id="rId5" Type="http://schemas.openxmlformats.org/officeDocument/2006/relationships/oleObject" Target="../embeddings/oleObject86.bin"/><Relationship Id="rId10" Type="http://schemas.openxmlformats.org/officeDocument/2006/relationships/oleObject" Target="../embeddings/oleObject91.bin"/><Relationship Id="rId4" Type="http://schemas.openxmlformats.org/officeDocument/2006/relationships/oleObject" Target="../embeddings/oleObject85.bin"/><Relationship Id="rId9" Type="http://schemas.openxmlformats.org/officeDocument/2006/relationships/oleObject" Target="../embeddings/oleObject90.bin"/><Relationship Id="rId14" Type="http://schemas.openxmlformats.org/officeDocument/2006/relationships/oleObject" Target="../embeddings/oleObject95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0.bin"/><Relationship Id="rId13" Type="http://schemas.openxmlformats.org/officeDocument/2006/relationships/oleObject" Target="../embeddings/oleObject105.bin"/><Relationship Id="rId18" Type="http://schemas.openxmlformats.org/officeDocument/2006/relationships/oleObject" Target="../embeddings/oleObject110.bin"/><Relationship Id="rId26" Type="http://schemas.openxmlformats.org/officeDocument/2006/relationships/oleObject" Target="../embeddings/oleObject118.bin"/><Relationship Id="rId39" Type="http://schemas.openxmlformats.org/officeDocument/2006/relationships/oleObject" Target="../embeddings/oleObject131.bin"/><Relationship Id="rId3" Type="http://schemas.openxmlformats.org/officeDocument/2006/relationships/image" Target="../media/image92.jpeg"/><Relationship Id="rId21" Type="http://schemas.openxmlformats.org/officeDocument/2006/relationships/oleObject" Target="../embeddings/oleObject113.bin"/><Relationship Id="rId34" Type="http://schemas.openxmlformats.org/officeDocument/2006/relationships/oleObject" Target="../embeddings/oleObject126.bin"/><Relationship Id="rId42" Type="http://schemas.openxmlformats.org/officeDocument/2006/relationships/oleObject" Target="../embeddings/oleObject134.bin"/><Relationship Id="rId7" Type="http://schemas.openxmlformats.org/officeDocument/2006/relationships/oleObject" Target="../embeddings/oleObject99.bin"/><Relationship Id="rId12" Type="http://schemas.openxmlformats.org/officeDocument/2006/relationships/oleObject" Target="../embeddings/oleObject104.bin"/><Relationship Id="rId17" Type="http://schemas.openxmlformats.org/officeDocument/2006/relationships/oleObject" Target="../embeddings/oleObject109.bin"/><Relationship Id="rId25" Type="http://schemas.openxmlformats.org/officeDocument/2006/relationships/oleObject" Target="../embeddings/oleObject117.bin"/><Relationship Id="rId33" Type="http://schemas.openxmlformats.org/officeDocument/2006/relationships/oleObject" Target="../embeddings/oleObject125.bin"/><Relationship Id="rId38" Type="http://schemas.openxmlformats.org/officeDocument/2006/relationships/oleObject" Target="../embeddings/oleObject130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08.bin"/><Relationship Id="rId20" Type="http://schemas.openxmlformats.org/officeDocument/2006/relationships/oleObject" Target="../embeddings/oleObject112.bin"/><Relationship Id="rId29" Type="http://schemas.openxmlformats.org/officeDocument/2006/relationships/oleObject" Target="../embeddings/oleObject121.bin"/><Relationship Id="rId41" Type="http://schemas.openxmlformats.org/officeDocument/2006/relationships/oleObject" Target="../embeddings/oleObject133.bin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98.bin"/><Relationship Id="rId11" Type="http://schemas.openxmlformats.org/officeDocument/2006/relationships/oleObject" Target="../embeddings/oleObject103.bin"/><Relationship Id="rId24" Type="http://schemas.openxmlformats.org/officeDocument/2006/relationships/oleObject" Target="../embeddings/oleObject116.bin"/><Relationship Id="rId32" Type="http://schemas.openxmlformats.org/officeDocument/2006/relationships/oleObject" Target="../embeddings/oleObject124.bin"/><Relationship Id="rId37" Type="http://schemas.openxmlformats.org/officeDocument/2006/relationships/oleObject" Target="../embeddings/oleObject129.bin"/><Relationship Id="rId40" Type="http://schemas.openxmlformats.org/officeDocument/2006/relationships/oleObject" Target="../embeddings/oleObject132.bin"/><Relationship Id="rId5" Type="http://schemas.openxmlformats.org/officeDocument/2006/relationships/oleObject" Target="../embeddings/oleObject97.bin"/><Relationship Id="rId15" Type="http://schemas.openxmlformats.org/officeDocument/2006/relationships/oleObject" Target="../embeddings/oleObject107.bin"/><Relationship Id="rId23" Type="http://schemas.openxmlformats.org/officeDocument/2006/relationships/oleObject" Target="../embeddings/oleObject115.bin"/><Relationship Id="rId28" Type="http://schemas.openxmlformats.org/officeDocument/2006/relationships/oleObject" Target="../embeddings/oleObject120.bin"/><Relationship Id="rId36" Type="http://schemas.openxmlformats.org/officeDocument/2006/relationships/oleObject" Target="../embeddings/oleObject128.bin"/><Relationship Id="rId10" Type="http://schemas.openxmlformats.org/officeDocument/2006/relationships/oleObject" Target="../embeddings/oleObject102.bin"/><Relationship Id="rId19" Type="http://schemas.openxmlformats.org/officeDocument/2006/relationships/oleObject" Target="../embeddings/oleObject111.bin"/><Relationship Id="rId31" Type="http://schemas.openxmlformats.org/officeDocument/2006/relationships/oleObject" Target="../embeddings/oleObject123.bin"/><Relationship Id="rId44" Type="http://schemas.openxmlformats.org/officeDocument/2006/relationships/oleObject" Target="../embeddings/oleObject136.bin"/><Relationship Id="rId4" Type="http://schemas.openxmlformats.org/officeDocument/2006/relationships/oleObject" Target="../embeddings/oleObject96.bin"/><Relationship Id="rId9" Type="http://schemas.openxmlformats.org/officeDocument/2006/relationships/oleObject" Target="../embeddings/oleObject101.bin"/><Relationship Id="rId14" Type="http://schemas.openxmlformats.org/officeDocument/2006/relationships/oleObject" Target="../embeddings/oleObject106.bin"/><Relationship Id="rId22" Type="http://schemas.openxmlformats.org/officeDocument/2006/relationships/oleObject" Target="../embeddings/oleObject114.bin"/><Relationship Id="rId27" Type="http://schemas.openxmlformats.org/officeDocument/2006/relationships/oleObject" Target="../embeddings/oleObject119.bin"/><Relationship Id="rId30" Type="http://schemas.openxmlformats.org/officeDocument/2006/relationships/oleObject" Target="../embeddings/oleObject122.bin"/><Relationship Id="rId35" Type="http://schemas.openxmlformats.org/officeDocument/2006/relationships/oleObject" Target="../embeddings/oleObject127.bin"/><Relationship Id="rId43" Type="http://schemas.openxmlformats.org/officeDocument/2006/relationships/oleObject" Target="../embeddings/oleObject135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1.bin"/><Relationship Id="rId3" Type="http://schemas.openxmlformats.org/officeDocument/2006/relationships/image" Target="../media/image98.jpeg"/><Relationship Id="rId7" Type="http://schemas.openxmlformats.org/officeDocument/2006/relationships/oleObject" Target="../embeddings/oleObject14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39.bin"/><Relationship Id="rId5" Type="http://schemas.openxmlformats.org/officeDocument/2006/relationships/oleObject" Target="../embeddings/oleObject138.bin"/><Relationship Id="rId4" Type="http://schemas.openxmlformats.org/officeDocument/2006/relationships/oleObject" Target="../embeddings/oleObject137.bin"/><Relationship Id="rId9" Type="http://schemas.openxmlformats.org/officeDocument/2006/relationships/hyperlink" Target="https://www.wepal.net/library/?app=content.list&amp;level=10&amp;semester=1&amp;subject=2&amp;type=7&amp;submit=submit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69368" y="3068960"/>
            <a:ext cx="6400800" cy="1152128"/>
          </a:xfrm>
        </p:spPr>
        <p:txBody>
          <a:bodyPr>
            <a:normAutofit/>
          </a:bodyPr>
          <a:lstStyle/>
          <a:p>
            <a:pPr algn="ctr"/>
            <a:r>
              <a:rPr lang="ar-SA" sz="3200" b="1" dirty="0" smtClean="0">
                <a:solidFill>
                  <a:srgbClr val="FF0000"/>
                </a:solidFill>
              </a:rPr>
              <a:t>الصف العاشر الاساسي</a:t>
            </a:r>
          </a:p>
        </p:txBody>
      </p:sp>
      <p:sp>
        <p:nvSpPr>
          <p:cNvPr id="4" name="عنوان 1"/>
          <p:cNvSpPr txBox="1">
            <a:spLocks/>
          </p:cNvSpPr>
          <p:nvPr/>
        </p:nvSpPr>
        <p:spPr>
          <a:xfrm>
            <a:off x="467544" y="-99392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5400" b="1" dirty="0" smtClean="0">
                <a:solidFill>
                  <a:srgbClr val="FF0000"/>
                </a:solidFill>
              </a:rPr>
              <a:t>مدرسة الكندي الثانوية</a:t>
            </a:r>
            <a:endParaRPr lang="ar-SA" sz="5400" b="1" dirty="0">
              <a:solidFill>
                <a:srgbClr val="FF0000"/>
              </a:solidFill>
            </a:endParaRPr>
          </a:p>
        </p:txBody>
      </p:sp>
      <p:sp>
        <p:nvSpPr>
          <p:cNvPr id="5" name="عنوان 1"/>
          <p:cNvSpPr txBox="1">
            <a:spLocks/>
          </p:cNvSpPr>
          <p:nvPr/>
        </p:nvSpPr>
        <p:spPr>
          <a:xfrm>
            <a:off x="683568" y="378904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b="1" dirty="0" smtClean="0">
                <a:solidFill>
                  <a:srgbClr val="002060"/>
                </a:solidFill>
              </a:rPr>
              <a:t>المعلمان </a:t>
            </a:r>
          </a:p>
          <a:p>
            <a:r>
              <a:rPr lang="ar-SA" b="1" dirty="0" smtClean="0">
                <a:solidFill>
                  <a:srgbClr val="002060"/>
                </a:solidFill>
              </a:rPr>
              <a:t>أشرف </a:t>
            </a:r>
            <a:r>
              <a:rPr lang="ar-SA" b="1" dirty="0" err="1" smtClean="0">
                <a:solidFill>
                  <a:srgbClr val="002060"/>
                </a:solidFill>
              </a:rPr>
              <a:t>نفيعات</a:t>
            </a:r>
            <a:r>
              <a:rPr lang="ar-SA" b="1" dirty="0" smtClean="0">
                <a:solidFill>
                  <a:srgbClr val="002060"/>
                </a:solidFill>
              </a:rPr>
              <a:t> &amp; أيمن الصالحي</a:t>
            </a:r>
            <a:endParaRPr lang="ar-SA" b="1" dirty="0">
              <a:solidFill>
                <a:srgbClr val="002060"/>
              </a:solidFill>
            </a:endParaRPr>
          </a:p>
        </p:txBody>
      </p:sp>
      <p:sp>
        <p:nvSpPr>
          <p:cNvPr id="6" name="عنوان 1"/>
          <p:cNvSpPr txBox="1">
            <a:spLocks/>
          </p:cNvSpPr>
          <p:nvPr/>
        </p:nvSpPr>
        <p:spPr>
          <a:xfrm>
            <a:off x="539552" y="5301208"/>
            <a:ext cx="7772400" cy="1008112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b="1" dirty="0" smtClean="0">
                <a:solidFill>
                  <a:srgbClr val="FF0000"/>
                </a:solidFill>
              </a:rPr>
              <a:t>مدير المدرسة :عصام دبابسة</a:t>
            </a:r>
            <a:endParaRPr lang="ar-SA" b="1" dirty="0">
              <a:solidFill>
                <a:srgbClr val="FF0000"/>
              </a:solidFill>
            </a:endParaRPr>
          </a:p>
        </p:txBody>
      </p:sp>
      <p:sp>
        <p:nvSpPr>
          <p:cNvPr id="7" name="عنوان 1"/>
          <p:cNvSpPr txBox="1">
            <a:spLocks/>
          </p:cNvSpPr>
          <p:nvPr/>
        </p:nvSpPr>
        <p:spPr>
          <a:xfrm>
            <a:off x="1043608" y="1914568"/>
            <a:ext cx="7416824" cy="86636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4400" b="1" dirty="0" smtClean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cs typeface="DecoType Naskh Extensions" pitchFamily="2" charset="-78"/>
              </a:rPr>
              <a:t>معامل </a:t>
            </a:r>
            <a:r>
              <a:rPr lang="ar-SA" sz="4400" b="1" dirty="0" err="1" smtClean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cs typeface="DecoType Naskh Extensions" pitchFamily="2" charset="-78"/>
              </a:rPr>
              <a:t>سبيرمان</a:t>
            </a:r>
            <a:r>
              <a:rPr lang="ar-SA" sz="4400" b="1" dirty="0" smtClean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cs typeface="DecoType Naskh Extensions" pitchFamily="2" charset="-78"/>
              </a:rPr>
              <a:t> </a:t>
            </a:r>
          </a:p>
          <a:p>
            <a:pPr algn="ctr"/>
            <a:r>
              <a:rPr lang="ar-SA" sz="4400" b="1" dirty="0" smtClean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cs typeface="DecoType Naskh Extensions" pitchFamily="2" charset="-78"/>
              </a:rPr>
              <a:t>ومعادلة الانحدار الخطي</a:t>
            </a:r>
            <a:endParaRPr lang="ar-SA" sz="4400" b="1" dirty="0">
              <a:solidFill>
                <a:schemeClr val="bg2">
                  <a:lumMod val="50000"/>
                </a:schemeClr>
              </a:solidFill>
              <a:latin typeface="Algerian" pitchFamily="82" charset="0"/>
              <a:cs typeface="DecoType Naskh Extensions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9091876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وسيلة شرح على شكل سحابة 5"/>
          <p:cNvSpPr/>
          <p:nvPr/>
        </p:nvSpPr>
        <p:spPr>
          <a:xfrm>
            <a:off x="6012160" y="764704"/>
            <a:ext cx="2376264" cy="1152128"/>
          </a:xfrm>
          <a:prstGeom prst="cloudCallout">
            <a:avLst>
              <a:gd name="adj1" fmla="val -22055"/>
              <a:gd name="adj2" fmla="val 3910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5868144" y="764704"/>
            <a:ext cx="2746648" cy="866360"/>
          </a:xfrm>
        </p:spPr>
        <p:txBody>
          <a:bodyPr/>
          <a:lstStyle/>
          <a:p>
            <a:r>
              <a:rPr lang="ar-SA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Aldhabi" pitchFamily="2" charset="-78"/>
                <a:cs typeface="Aldhabi" pitchFamily="2" charset="-78"/>
              </a:rPr>
              <a:t>اهداف الدرس</a:t>
            </a:r>
            <a:endParaRPr lang="ar-SA" dirty="0">
              <a:solidFill>
                <a:schemeClr val="accent6">
                  <a:lumMod val="20000"/>
                  <a:lumOff val="80000"/>
                </a:schemeClr>
              </a:solidFill>
              <a:latin typeface="Aldhabi" pitchFamily="2" charset="-78"/>
              <a:cs typeface="Aldhabi" pitchFamily="2" charset="-78"/>
            </a:endParaRP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-180528" y="1988840"/>
            <a:ext cx="8949680" cy="2952328"/>
          </a:xfrm>
        </p:spPr>
        <p:txBody>
          <a:bodyPr>
            <a:noAutofit/>
          </a:bodyPr>
          <a:lstStyle/>
          <a:p>
            <a:r>
              <a:rPr lang="ar-SA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abic Typesetting" pitchFamily="66" charset="-78"/>
                <a:cs typeface="Arabic Typesetting" pitchFamily="66" charset="-78"/>
              </a:rPr>
              <a:t>ان يتعرف الطالب معامل ارتباط </a:t>
            </a:r>
            <a:r>
              <a:rPr lang="ar-SA" sz="40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abic Typesetting" pitchFamily="66" charset="-78"/>
                <a:cs typeface="Arabic Typesetting" pitchFamily="66" charset="-78"/>
              </a:rPr>
              <a:t>سبيرمان</a:t>
            </a:r>
            <a:r>
              <a:rPr lang="ar-SA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endParaRPr lang="ar-SA" sz="4000" b="1" dirty="0">
              <a:solidFill>
                <a:schemeClr val="tx1">
                  <a:lumMod val="95000"/>
                  <a:lumOff val="5000"/>
                </a:schemeClr>
              </a:solidFill>
              <a:latin typeface="Arabic Typesetting" pitchFamily="66" charset="-78"/>
              <a:cs typeface="Arabic Typesetting" pitchFamily="66" charset="-78"/>
            </a:endParaRPr>
          </a:p>
          <a:p>
            <a:r>
              <a:rPr lang="ar-SA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abic Typesetting" pitchFamily="66" charset="-78"/>
                <a:cs typeface="Arabic Typesetting" pitchFamily="66" charset="-78"/>
              </a:rPr>
              <a:t>ان </a:t>
            </a:r>
            <a:r>
              <a:rPr lang="ar-SA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abic Typesetting" pitchFamily="66" charset="-78"/>
                <a:cs typeface="Arabic Typesetting" pitchFamily="66" charset="-78"/>
              </a:rPr>
              <a:t>يجد الطالب معامل ارتباط </a:t>
            </a:r>
            <a:r>
              <a:rPr lang="ar-SA" sz="40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rabic Typesetting" pitchFamily="66" charset="-78"/>
                <a:cs typeface="Arabic Typesetting" pitchFamily="66" charset="-78"/>
              </a:rPr>
              <a:t>سبيرمان</a:t>
            </a:r>
            <a:r>
              <a:rPr lang="ar-SA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abic Typesetting" pitchFamily="66" charset="-78"/>
                <a:cs typeface="Arabic Typesetting" pitchFamily="66" charset="-78"/>
              </a:rPr>
              <a:t> بين متغيرين</a:t>
            </a:r>
          </a:p>
          <a:p>
            <a:r>
              <a:rPr lang="ar-SA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abic Typesetting" pitchFamily="66" charset="-78"/>
                <a:cs typeface="Arabic Typesetting" pitchFamily="66" charset="-78"/>
              </a:rPr>
              <a:t>ان يتعرف معادلة الانحدار الخطي البسيط</a:t>
            </a:r>
          </a:p>
          <a:p>
            <a:r>
              <a:rPr lang="ar-SA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abic Typesetting" pitchFamily="66" charset="-78"/>
                <a:cs typeface="Arabic Typesetting" pitchFamily="66" charset="-78"/>
              </a:rPr>
              <a:t>ان يجد معادلة الانحدار الخطي البسيط بين متغيرين</a:t>
            </a:r>
          </a:p>
          <a:p>
            <a:endParaRPr lang="ar-SA" sz="4000" b="1" dirty="0" smtClean="0">
              <a:solidFill>
                <a:schemeClr val="tx1">
                  <a:lumMod val="95000"/>
                  <a:lumOff val="5000"/>
                </a:schemeClr>
              </a:solidFill>
              <a:latin typeface="Arabic Typesetting" pitchFamily="66" charset="-78"/>
              <a:cs typeface="Arabic Typesetting" pitchFamily="66" charset="-78"/>
            </a:endParaRPr>
          </a:p>
          <a:p>
            <a:pPr marL="0" indent="0">
              <a:buNone/>
            </a:pPr>
            <a:endParaRPr lang="ar-SA" sz="4000" b="1" dirty="0">
              <a:solidFill>
                <a:schemeClr val="tx1">
                  <a:lumMod val="95000"/>
                  <a:lumOff val="5000"/>
                </a:schemeClr>
              </a:solidFill>
              <a:latin typeface="Arabic Typesetting" pitchFamily="66" charset="-78"/>
              <a:cs typeface="Arabic Typesetting" pitchFamily="66" charset="-78"/>
            </a:endParaRPr>
          </a:p>
          <a:p>
            <a:pPr marL="0" indent="0">
              <a:buNone/>
            </a:pPr>
            <a:endParaRPr lang="ar-SA" sz="4000" b="1" dirty="0">
              <a:solidFill>
                <a:schemeClr val="tx1">
                  <a:lumMod val="95000"/>
                  <a:lumOff val="5000"/>
                </a:schemeClr>
              </a:solidFill>
              <a:latin typeface="Arabic Typesetting" pitchFamily="66" charset="-78"/>
              <a:cs typeface="Arabic Typesetting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9043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مخطط انسيابي: متعدد المستندات 7"/>
          <p:cNvSpPr/>
          <p:nvPr/>
        </p:nvSpPr>
        <p:spPr>
          <a:xfrm>
            <a:off x="6948264" y="188640"/>
            <a:ext cx="1944216" cy="1080120"/>
          </a:xfrm>
          <a:prstGeom prst="flowChartMulti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6876256" y="188640"/>
            <a:ext cx="1836204" cy="1008112"/>
          </a:xfrm>
        </p:spPr>
        <p:txBody>
          <a:bodyPr/>
          <a:lstStyle/>
          <a:p>
            <a:pPr algn="ctr"/>
            <a:r>
              <a:rPr lang="ar-SA" b="1" u="sng" dirty="0" smtClean="0">
                <a:solidFill>
                  <a:srgbClr val="FF0000"/>
                </a:solidFill>
              </a:rPr>
              <a:t>مراجعة</a:t>
            </a:r>
            <a:endParaRPr lang="ar-SA" b="1" u="sng" dirty="0">
              <a:solidFill>
                <a:srgbClr val="FF0000"/>
              </a:solidFill>
            </a:endParaRPr>
          </a:p>
        </p:txBody>
      </p:sp>
      <p:graphicFrame>
        <p:nvGraphicFramePr>
          <p:cNvPr id="4" name="كائن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504215412"/>
              </p:ext>
            </p:extLst>
          </p:nvPr>
        </p:nvGraphicFramePr>
        <p:xfrm>
          <a:off x="1952047" y="1046510"/>
          <a:ext cx="474663" cy="444500"/>
        </p:xfrm>
        <a:graphic>
          <a:graphicData uri="http://schemas.openxmlformats.org/presentationml/2006/ole">
            <p:oleObj spid="_x0000_s39707" name="Equation" r:id="rId4" imgW="177569" imgH="152202" progId="">
              <p:embed/>
            </p:oleObj>
          </a:graphicData>
        </a:graphic>
      </p:graphicFrame>
      <p:graphicFrame>
        <p:nvGraphicFramePr>
          <p:cNvPr id="5" name="كائن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591576619"/>
              </p:ext>
            </p:extLst>
          </p:nvPr>
        </p:nvGraphicFramePr>
        <p:xfrm>
          <a:off x="7146124" y="2984500"/>
          <a:ext cx="474663" cy="444500"/>
        </p:xfrm>
        <a:graphic>
          <a:graphicData uri="http://schemas.openxmlformats.org/presentationml/2006/ole">
            <p:oleObj spid="_x0000_s39708" name="Equation" r:id="rId5" imgW="177569" imgH="152202" progId="">
              <p:embed/>
            </p:oleObj>
          </a:graphicData>
        </a:graphic>
      </p:graphicFrame>
      <p:graphicFrame>
        <p:nvGraphicFramePr>
          <p:cNvPr id="6" name="كائن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493685214"/>
              </p:ext>
            </p:extLst>
          </p:nvPr>
        </p:nvGraphicFramePr>
        <p:xfrm>
          <a:off x="2267744" y="2060848"/>
          <a:ext cx="3427285" cy="1267927"/>
        </p:xfrm>
        <a:graphic>
          <a:graphicData uri="http://schemas.openxmlformats.org/presentationml/2006/ole">
            <p:oleObj spid="_x0000_s39709" name="Equation" r:id="rId6" imgW="1574640" imgH="533160" progId="">
              <p:embed/>
            </p:oleObj>
          </a:graphicData>
        </a:graphic>
      </p:graphicFrame>
      <p:graphicFrame>
        <p:nvGraphicFramePr>
          <p:cNvPr id="7" name="كائن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848741472"/>
              </p:ext>
            </p:extLst>
          </p:nvPr>
        </p:nvGraphicFramePr>
        <p:xfrm>
          <a:off x="6656153" y="3093020"/>
          <a:ext cx="439738" cy="407988"/>
        </p:xfrm>
        <a:graphic>
          <a:graphicData uri="http://schemas.openxmlformats.org/presentationml/2006/ole">
            <p:oleObj spid="_x0000_s39710" name="Equation" r:id="rId7" imgW="164880" imgH="139680" progId="">
              <p:embed/>
            </p:oleObj>
          </a:graphicData>
        </a:graphic>
      </p:graphicFrame>
      <p:cxnSp>
        <p:nvCxnSpPr>
          <p:cNvPr id="9" name="رابط مستقيم 8"/>
          <p:cNvCxnSpPr/>
          <p:nvPr/>
        </p:nvCxnSpPr>
        <p:spPr>
          <a:xfrm flipH="1">
            <a:off x="971600" y="3284984"/>
            <a:ext cx="55446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كائن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798633175"/>
              </p:ext>
            </p:extLst>
          </p:nvPr>
        </p:nvGraphicFramePr>
        <p:xfrm>
          <a:off x="3606766" y="3356992"/>
          <a:ext cx="3200688" cy="1368152"/>
        </p:xfrm>
        <a:graphic>
          <a:graphicData uri="http://schemas.openxmlformats.org/presentationml/2006/ole">
            <p:oleObj spid="_x0000_s39711" name="Equation" r:id="rId8" imgW="1473120" imgH="596880" progId="">
              <p:embed/>
            </p:oleObj>
          </a:graphicData>
        </a:graphic>
      </p:graphicFrame>
      <p:graphicFrame>
        <p:nvGraphicFramePr>
          <p:cNvPr id="11" name="كائن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010715510"/>
              </p:ext>
            </p:extLst>
          </p:nvPr>
        </p:nvGraphicFramePr>
        <p:xfrm>
          <a:off x="971600" y="3356992"/>
          <a:ext cx="2708275" cy="1296144"/>
        </p:xfrm>
        <a:graphic>
          <a:graphicData uri="http://schemas.openxmlformats.org/presentationml/2006/ole">
            <p:oleObj spid="_x0000_s39712" name="Equation" r:id="rId9" imgW="1473120" imgH="596880" progId="">
              <p:embed/>
            </p:oleObj>
          </a:graphicData>
        </a:graphic>
      </p:graphicFrame>
      <p:sp>
        <p:nvSpPr>
          <p:cNvPr id="14" name="عنوان 1"/>
          <p:cNvSpPr txBox="1">
            <a:spLocks/>
          </p:cNvSpPr>
          <p:nvPr/>
        </p:nvSpPr>
        <p:spPr>
          <a:xfrm>
            <a:off x="7395774" y="5024986"/>
            <a:ext cx="1446448" cy="648072"/>
          </a:xfrm>
          <a:prstGeom prst="rect">
            <a:avLst/>
          </a:prstGeom>
          <a:noFill/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3200" b="1" dirty="0" smtClean="0">
                <a:solidFill>
                  <a:schemeClr val="tx1"/>
                </a:solidFill>
              </a:rPr>
              <a:t>حيث أن: </a:t>
            </a:r>
            <a:endParaRPr lang="ar-SA" sz="3200" b="1" dirty="0">
              <a:solidFill>
                <a:schemeClr val="tx1"/>
              </a:solidFill>
            </a:endParaRPr>
          </a:p>
        </p:txBody>
      </p:sp>
      <p:sp>
        <p:nvSpPr>
          <p:cNvPr id="15" name="عنوان 1"/>
          <p:cNvSpPr txBox="1">
            <a:spLocks/>
          </p:cNvSpPr>
          <p:nvPr/>
        </p:nvSpPr>
        <p:spPr>
          <a:xfrm>
            <a:off x="4241676" y="5809535"/>
            <a:ext cx="4506788" cy="648072"/>
          </a:xfrm>
          <a:prstGeom prst="rect">
            <a:avLst/>
          </a:prstGeom>
          <a:noFill/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2400" b="1" dirty="0" smtClean="0">
                <a:solidFill>
                  <a:schemeClr val="tx1"/>
                </a:solidFill>
              </a:rPr>
              <a:t>الوسط الحسابي لمجموعة قيم س  </a:t>
            </a:r>
            <a:endParaRPr lang="ar-SA" sz="2400" b="1" dirty="0">
              <a:solidFill>
                <a:schemeClr val="tx1"/>
              </a:solidFill>
            </a:endParaRPr>
          </a:p>
        </p:txBody>
      </p:sp>
      <p:sp>
        <p:nvSpPr>
          <p:cNvPr id="16" name="عنوان 1"/>
          <p:cNvSpPr txBox="1">
            <a:spLocks/>
          </p:cNvSpPr>
          <p:nvPr/>
        </p:nvSpPr>
        <p:spPr>
          <a:xfrm>
            <a:off x="-684584" y="6021288"/>
            <a:ext cx="5112568" cy="463781"/>
          </a:xfrm>
          <a:prstGeom prst="rect">
            <a:avLst/>
          </a:prstGeom>
          <a:noFill/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2400" b="1" dirty="0" smtClean="0">
                <a:solidFill>
                  <a:schemeClr val="tx1"/>
                </a:solidFill>
              </a:rPr>
              <a:t>الوسط الحسابي لمجموعة قيم ص </a:t>
            </a:r>
            <a:endParaRPr lang="ar-SA" sz="2400" b="1" dirty="0">
              <a:solidFill>
                <a:schemeClr val="tx1"/>
              </a:solidFill>
            </a:endParaRPr>
          </a:p>
        </p:txBody>
      </p:sp>
      <p:sp>
        <p:nvSpPr>
          <p:cNvPr id="17" name="عنوان 1"/>
          <p:cNvSpPr txBox="1">
            <a:spLocks/>
          </p:cNvSpPr>
          <p:nvPr/>
        </p:nvSpPr>
        <p:spPr>
          <a:xfrm>
            <a:off x="5573824" y="5070783"/>
            <a:ext cx="1446448" cy="648072"/>
          </a:xfrm>
          <a:prstGeom prst="rect">
            <a:avLst/>
          </a:prstGeom>
          <a:noFill/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3200" b="1" dirty="0" smtClean="0">
                <a:solidFill>
                  <a:schemeClr val="tx1"/>
                </a:solidFill>
              </a:rPr>
              <a:t>عدد القيم</a:t>
            </a:r>
            <a:endParaRPr lang="ar-SA" sz="3200" b="1" dirty="0">
              <a:solidFill>
                <a:schemeClr val="tx1"/>
              </a:solidFill>
            </a:endParaRPr>
          </a:p>
        </p:txBody>
      </p:sp>
      <p:graphicFrame>
        <p:nvGraphicFramePr>
          <p:cNvPr id="13" name="كائن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270193661"/>
              </p:ext>
            </p:extLst>
          </p:nvPr>
        </p:nvGraphicFramePr>
        <p:xfrm>
          <a:off x="8175438" y="5689590"/>
          <a:ext cx="642938" cy="850900"/>
        </p:xfrm>
        <a:graphic>
          <a:graphicData uri="http://schemas.openxmlformats.org/presentationml/2006/ole">
            <p:oleObj spid="_x0000_s39713" name="Equation" r:id="rId10" imgW="241200" imgH="291960" progId="">
              <p:embed/>
            </p:oleObj>
          </a:graphicData>
        </a:graphic>
      </p:graphicFrame>
      <p:graphicFrame>
        <p:nvGraphicFramePr>
          <p:cNvPr id="18" name="كائن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419328004"/>
              </p:ext>
            </p:extLst>
          </p:nvPr>
        </p:nvGraphicFramePr>
        <p:xfrm>
          <a:off x="3707904" y="5733256"/>
          <a:ext cx="642938" cy="850900"/>
        </p:xfrm>
        <a:graphic>
          <a:graphicData uri="http://schemas.openxmlformats.org/presentationml/2006/ole">
            <p:oleObj spid="_x0000_s39714" name="Equation" r:id="rId11" imgW="241200" imgH="291960" progId="">
              <p:embed/>
            </p:oleObj>
          </a:graphicData>
        </a:graphic>
      </p:graphicFrame>
      <p:graphicFrame>
        <p:nvGraphicFramePr>
          <p:cNvPr id="19" name="كائن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704500751"/>
              </p:ext>
            </p:extLst>
          </p:nvPr>
        </p:nvGraphicFramePr>
        <p:xfrm>
          <a:off x="7047507" y="5263954"/>
          <a:ext cx="404813" cy="444500"/>
        </p:xfrm>
        <a:graphic>
          <a:graphicData uri="http://schemas.openxmlformats.org/presentationml/2006/ole">
            <p:oleObj spid="_x0000_s39715" name="Equation" r:id="rId12" imgW="152280" imgH="152280" progId="">
              <p:embed/>
            </p:oleObj>
          </a:graphicData>
        </a:graphic>
      </p:graphicFrame>
      <p:sp>
        <p:nvSpPr>
          <p:cNvPr id="20" name="عنوان 1"/>
          <p:cNvSpPr txBox="1">
            <a:spLocks/>
          </p:cNvSpPr>
          <p:nvPr/>
        </p:nvSpPr>
        <p:spPr>
          <a:xfrm>
            <a:off x="323528" y="692696"/>
            <a:ext cx="6552728" cy="720080"/>
          </a:xfrm>
          <a:prstGeom prst="rect">
            <a:avLst/>
          </a:prstGeom>
          <a:noFill/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3200" b="1" dirty="0" smtClean="0">
                <a:solidFill>
                  <a:schemeClr val="tx1"/>
                </a:solidFill>
              </a:rPr>
              <a:t>في الحصة السابقة تعرفنا على معامل ارتباط بيرسون وهو </a:t>
            </a:r>
            <a:endParaRPr lang="ar-SA" sz="3200" b="1" dirty="0">
              <a:solidFill>
                <a:schemeClr val="tx1"/>
              </a:solidFill>
            </a:endParaRPr>
          </a:p>
        </p:txBody>
      </p:sp>
      <p:sp>
        <p:nvSpPr>
          <p:cNvPr id="21" name="مربع نص 30">
            <a:hlinkClick r:id="rId13"/>
          </p:cNvPr>
          <p:cNvSpPr txBox="1"/>
          <p:nvPr/>
        </p:nvSpPr>
        <p:spPr>
          <a:xfrm>
            <a:off x="6963352" y="1071546"/>
            <a:ext cx="894796" cy="13849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00" dirty="0" smtClean="0">
                <a:hlinkClick r:id="rId13"/>
              </a:rPr>
              <a:t>عروض بوربوينت رياضيات الصف العاشر  الفصل الأول</a:t>
            </a:r>
            <a:endParaRPr lang="ar-SA" sz="300" dirty="0"/>
          </a:p>
        </p:txBody>
      </p:sp>
    </p:spTree>
    <p:extLst>
      <p:ext uri="{BB962C8B-B14F-4D97-AF65-F5344CB8AC3E}">
        <p14:creationId xmlns:p14="http://schemas.microsoft.com/office/powerpoint/2010/main" xmlns="" val="2048389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14" grpId="0"/>
      <p:bldP spid="15" grpId="0"/>
      <p:bldP spid="16" grpId="0"/>
      <p:bldP spid="17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مخطط انسيابي: متعدد المستندات 5"/>
          <p:cNvSpPr/>
          <p:nvPr/>
        </p:nvSpPr>
        <p:spPr>
          <a:xfrm>
            <a:off x="7668344" y="1124744"/>
            <a:ext cx="1296144" cy="576064"/>
          </a:xfrm>
          <a:prstGeom prst="flowChartMulti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مستطيل 14"/>
          <p:cNvSpPr/>
          <p:nvPr/>
        </p:nvSpPr>
        <p:spPr>
          <a:xfrm>
            <a:off x="323528" y="116632"/>
            <a:ext cx="8352928" cy="86409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ar-SA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معامل ارتباط </a:t>
            </a:r>
            <a:r>
              <a:rPr lang="ar-SA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سبيرمان</a:t>
            </a:r>
            <a:endParaRPr lang="ar-SA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عنصر نائب للمحتوى 2"/>
          <p:cNvSpPr txBox="1">
            <a:spLocks/>
          </p:cNvSpPr>
          <p:nvPr/>
        </p:nvSpPr>
        <p:spPr>
          <a:xfrm>
            <a:off x="0" y="1916832"/>
            <a:ext cx="7871320" cy="126143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ar-SA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عنصر نائب للمحتوى 2"/>
          <p:cNvSpPr txBox="1">
            <a:spLocks/>
          </p:cNvSpPr>
          <p:nvPr/>
        </p:nvSpPr>
        <p:spPr>
          <a:xfrm>
            <a:off x="7803976" y="1172758"/>
            <a:ext cx="971600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تعريف</a:t>
            </a:r>
            <a:endParaRPr lang="ar-SA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عنوان 1"/>
          <p:cNvSpPr txBox="1">
            <a:spLocks/>
          </p:cNvSpPr>
          <p:nvPr/>
        </p:nvSpPr>
        <p:spPr>
          <a:xfrm>
            <a:off x="282824" y="1124744"/>
            <a:ext cx="7385520" cy="1152128"/>
          </a:xfrm>
          <a:prstGeom prst="rect">
            <a:avLst/>
          </a:prstGeom>
          <a:noFill/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3200" b="1" dirty="0" smtClean="0">
                <a:solidFill>
                  <a:schemeClr val="tx1"/>
                </a:solidFill>
              </a:rPr>
              <a:t> اذا كانت س ، ص مجموعتين من القيم المتناظرة فيعرف معامل ارتباط </a:t>
            </a:r>
            <a:r>
              <a:rPr lang="ar-SA" sz="3200" b="1" dirty="0" err="1" smtClean="0">
                <a:solidFill>
                  <a:schemeClr val="tx1"/>
                </a:solidFill>
              </a:rPr>
              <a:t>سبيرمان</a:t>
            </a:r>
            <a:r>
              <a:rPr lang="ar-SA" sz="3200" b="1" dirty="0" smtClean="0">
                <a:solidFill>
                  <a:schemeClr val="tx1"/>
                </a:solidFill>
              </a:rPr>
              <a:t> </a:t>
            </a:r>
            <a:endParaRPr lang="ar-SA" sz="3200" b="1" dirty="0">
              <a:solidFill>
                <a:schemeClr val="tx1"/>
              </a:solidFill>
            </a:endParaRPr>
          </a:p>
        </p:txBody>
      </p:sp>
      <p:graphicFrame>
        <p:nvGraphicFramePr>
          <p:cNvPr id="3" name="كائن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914745617"/>
              </p:ext>
            </p:extLst>
          </p:nvPr>
        </p:nvGraphicFramePr>
        <p:xfrm>
          <a:off x="1721073" y="1904380"/>
          <a:ext cx="474663" cy="444500"/>
        </p:xfrm>
        <a:graphic>
          <a:graphicData uri="http://schemas.openxmlformats.org/presentationml/2006/ole">
            <p:oleObj spid="_x0000_s40646" name="Equation" r:id="rId4" imgW="177569" imgH="152202" progId="">
              <p:embed/>
            </p:oleObj>
          </a:graphicData>
        </a:graphic>
      </p:graphicFrame>
      <p:graphicFrame>
        <p:nvGraphicFramePr>
          <p:cNvPr id="49" name="كائن 4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004113488"/>
              </p:ext>
            </p:extLst>
          </p:nvPr>
        </p:nvGraphicFramePr>
        <p:xfrm>
          <a:off x="8010220" y="3200524"/>
          <a:ext cx="474663" cy="444500"/>
        </p:xfrm>
        <a:graphic>
          <a:graphicData uri="http://schemas.openxmlformats.org/presentationml/2006/ole">
            <p:oleObj spid="_x0000_s40647" name="Equation" r:id="rId5" imgW="177569" imgH="152202" progId="">
              <p:embed/>
            </p:oleObj>
          </a:graphicData>
        </a:graphic>
      </p:graphicFrame>
      <p:graphicFrame>
        <p:nvGraphicFramePr>
          <p:cNvPr id="50" name="كائن 4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908517915"/>
              </p:ext>
            </p:extLst>
          </p:nvPr>
        </p:nvGraphicFramePr>
        <p:xfrm>
          <a:off x="3925813" y="2204864"/>
          <a:ext cx="1438275" cy="1268412"/>
        </p:xfrm>
        <a:graphic>
          <a:graphicData uri="http://schemas.openxmlformats.org/presentationml/2006/ole">
            <p:oleObj spid="_x0000_s40648" name="Equation" r:id="rId6" imgW="660240" imgH="533160" progId="">
              <p:embed/>
            </p:oleObj>
          </a:graphicData>
        </a:graphic>
      </p:graphicFrame>
      <p:graphicFrame>
        <p:nvGraphicFramePr>
          <p:cNvPr id="51" name="كائن 5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055109184"/>
              </p:ext>
            </p:extLst>
          </p:nvPr>
        </p:nvGraphicFramePr>
        <p:xfrm>
          <a:off x="7520249" y="3237036"/>
          <a:ext cx="439738" cy="407988"/>
        </p:xfrm>
        <a:graphic>
          <a:graphicData uri="http://schemas.openxmlformats.org/presentationml/2006/ole">
            <p:oleObj spid="_x0000_s40649" name="Equation" r:id="rId7" imgW="164880" imgH="139680" progId="">
              <p:embed/>
            </p:oleObj>
          </a:graphicData>
        </a:graphic>
      </p:graphicFrame>
      <p:cxnSp>
        <p:nvCxnSpPr>
          <p:cNvPr id="52" name="رابط مستقيم 51"/>
          <p:cNvCxnSpPr/>
          <p:nvPr/>
        </p:nvCxnSpPr>
        <p:spPr>
          <a:xfrm flipH="1">
            <a:off x="3419872" y="3429000"/>
            <a:ext cx="244827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3" name="كائن 5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54588802"/>
              </p:ext>
            </p:extLst>
          </p:nvPr>
        </p:nvGraphicFramePr>
        <p:xfrm>
          <a:off x="3788345" y="3429000"/>
          <a:ext cx="1711325" cy="639762"/>
        </p:xfrm>
        <a:graphic>
          <a:graphicData uri="http://schemas.openxmlformats.org/presentationml/2006/ole">
            <p:oleObj spid="_x0000_s40650" name="Equation" r:id="rId8" imgW="787320" imgH="279360" progId="">
              <p:embed/>
            </p:oleObj>
          </a:graphicData>
        </a:graphic>
      </p:graphicFrame>
      <p:graphicFrame>
        <p:nvGraphicFramePr>
          <p:cNvPr id="5" name="كائن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461389603"/>
              </p:ext>
            </p:extLst>
          </p:nvPr>
        </p:nvGraphicFramePr>
        <p:xfrm>
          <a:off x="6300192" y="3140968"/>
          <a:ext cx="677863" cy="555625"/>
        </p:xfrm>
        <a:graphic>
          <a:graphicData uri="http://schemas.openxmlformats.org/presentationml/2006/ole">
            <p:oleObj spid="_x0000_s40651" name="Equation" r:id="rId9" imgW="253800" imgH="190440" progId="">
              <p:embed/>
            </p:oleObj>
          </a:graphicData>
        </a:graphic>
      </p:graphicFrame>
      <p:sp>
        <p:nvSpPr>
          <p:cNvPr id="55" name="عنوان 1"/>
          <p:cNvSpPr txBox="1">
            <a:spLocks/>
          </p:cNvSpPr>
          <p:nvPr/>
        </p:nvSpPr>
        <p:spPr>
          <a:xfrm>
            <a:off x="7329128" y="4149080"/>
            <a:ext cx="1446448" cy="648072"/>
          </a:xfrm>
          <a:prstGeom prst="rect">
            <a:avLst/>
          </a:prstGeom>
          <a:noFill/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3200" b="1" dirty="0" smtClean="0">
                <a:solidFill>
                  <a:schemeClr val="tx1"/>
                </a:solidFill>
              </a:rPr>
              <a:t>حيث أن: </a:t>
            </a:r>
            <a:endParaRPr lang="ar-SA" sz="3200" b="1" dirty="0">
              <a:solidFill>
                <a:schemeClr val="tx1"/>
              </a:solidFill>
            </a:endParaRPr>
          </a:p>
        </p:txBody>
      </p:sp>
      <p:sp>
        <p:nvSpPr>
          <p:cNvPr id="56" name="عنوان 1"/>
          <p:cNvSpPr txBox="1">
            <a:spLocks/>
          </p:cNvSpPr>
          <p:nvPr/>
        </p:nvSpPr>
        <p:spPr>
          <a:xfrm>
            <a:off x="5292080" y="4221088"/>
            <a:ext cx="1446448" cy="648072"/>
          </a:xfrm>
          <a:prstGeom prst="rect">
            <a:avLst/>
          </a:prstGeom>
          <a:noFill/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3200" b="1" dirty="0" smtClean="0">
                <a:solidFill>
                  <a:schemeClr val="tx1"/>
                </a:solidFill>
              </a:rPr>
              <a:t>عدد القيم</a:t>
            </a:r>
            <a:endParaRPr lang="ar-SA" sz="3200" b="1" dirty="0">
              <a:solidFill>
                <a:schemeClr val="tx1"/>
              </a:solidFill>
            </a:endParaRPr>
          </a:p>
        </p:txBody>
      </p:sp>
      <p:graphicFrame>
        <p:nvGraphicFramePr>
          <p:cNvPr id="57" name="كائن 5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568186438"/>
              </p:ext>
            </p:extLst>
          </p:nvPr>
        </p:nvGraphicFramePr>
        <p:xfrm>
          <a:off x="6732240" y="4365104"/>
          <a:ext cx="404813" cy="444500"/>
        </p:xfrm>
        <a:graphic>
          <a:graphicData uri="http://schemas.openxmlformats.org/presentationml/2006/ole">
            <p:oleObj spid="_x0000_s40652" name="Equation" r:id="rId10" imgW="152280" imgH="152280" progId="">
              <p:embed/>
            </p:oleObj>
          </a:graphicData>
        </a:graphic>
      </p:graphicFrame>
      <p:graphicFrame>
        <p:nvGraphicFramePr>
          <p:cNvPr id="9" name="كائن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973739804"/>
              </p:ext>
            </p:extLst>
          </p:nvPr>
        </p:nvGraphicFramePr>
        <p:xfrm>
          <a:off x="8170044" y="4988693"/>
          <a:ext cx="506412" cy="481013"/>
        </p:xfrm>
        <a:graphic>
          <a:graphicData uri="http://schemas.openxmlformats.org/presentationml/2006/ole">
            <p:oleObj spid="_x0000_s40653" name="Equation" r:id="rId11" imgW="190440" imgH="164880" progId="">
              <p:embed/>
            </p:oleObj>
          </a:graphicData>
        </a:graphic>
      </p:graphicFrame>
      <p:sp>
        <p:nvSpPr>
          <p:cNvPr id="58" name="عنوان 1"/>
          <p:cNvSpPr txBox="1">
            <a:spLocks/>
          </p:cNvSpPr>
          <p:nvPr/>
        </p:nvSpPr>
        <p:spPr>
          <a:xfrm>
            <a:off x="3279216" y="4869160"/>
            <a:ext cx="4893184" cy="648072"/>
          </a:xfrm>
          <a:prstGeom prst="rect">
            <a:avLst/>
          </a:prstGeom>
          <a:noFill/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3200" b="1" dirty="0" smtClean="0">
                <a:solidFill>
                  <a:schemeClr val="tx1"/>
                </a:solidFill>
              </a:rPr>
              <a:t>الفرق بين رتب المتغيرين س ، ص</a:t>
            </a:r>
            <a:endParaRPr lang="ar-SA" sz="3200" b="1" dirty="0">
              <a:solidFill>
                <a:schemeClr val="tx1"/>
              </a:solidFill>
            </a:endParaRPr>
          </a:p>
        </p:txBody>
      </p:sp>
      <p:sp>
        <p:nvSpPr>
          <p:cNvPr id="59" name="عنوان 1"/>
          <p:cNvSpPr txBox="1">
            <a:spLocks/>
          </p:cNvSpPr>
          <p:nvPr/>
        </p:nvSpPr>
        <p:spPr>
          <a:xfrm>
            <a:off x="251520" y="6021288"/>
            <a:ext cx="8964488" cy="648072"/>
          </a:xfrm>
          <a:prstGeom prst="rect">
            <a:avLst/>
          </a:prstGeom>
          <a:noFill/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3200" b="1" dirty="0" smtClean="0">
                <a:solidFill>
                  <a:schemeClr val="tx1"/>
                </a:solidFill>
              </a:rPr>
              <a:t>حيث نقوم بترتيب قيم  المتغيرين س ، ص تصاعديا او تنازليا</a:t>
            </a:r>
          </a:p>
          <a:p>
            <a:pPr algn="ctr"/>
            <a:r>
              <a:rPr lang="ar-SA" sz="3200" b="1" dirty="0" smtClean="0">
                <a:solidFill>
                  <a:schemeClr val="tx1"/>
                </a:solidFill>
              </a:rPr>
              <a:t> </a:t>
            </a:r>
            <a:r>
              <a:rPr lang="ar-SA" sz="3200" b="1" dirty="0" err="1" smtClean="0">
                <a:solidFill>
                  <a:schemeClr val="tx1"/>
                </a:solidFill>
              </a:rPr>
              <a:t>باعطاء</a:t>
            </a:r>
            <a:r>
              <a:rPr lang="ar-SA" sz="3200" b="1" dirty="0" smtClean="0">
                <a:solidFill>
                  <a:schemeClr val="tx1"/>
                </a:solidFill>
              </a:rPr>
              <a:t> كل قيمة رتبة</a:t>
            </a:r>
            <a:endParaRPr lang="ar-SA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018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4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5" grpId="0" animBg="1"/>
      <p:bldP spid="2" grpId="0"/>
      <p:bldP spid="18" grpId="0"/>
      <p:bldP spid="20" grpId="0"/>
      <p:bldP spid="48" grpId="0"/>
      <p:bldP spid="55" grpId="0"/>
      <p:bldP spid="56" grpId="0"/>
      <p:bldP spid="58" grpId="0"/>
      <p:bldP spid="5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انفجار 1 6"/>
          <p:cNvSpPr/>
          <p:nvPr/>
        </p:nvSpPr>
        <p:spPr>
          <a:xfrm>
            <a:off x="7812360" y="116632"/>
            <a:ext cx="1224136" cy="864096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8" name="عنصر نائب للمحتوى 2"/>
          <p:cNvSpPr txBox="1">
            <a:spLocks/>
          </p:cNvSpPr>
          <p:nvPr/>
        </p:nvSpPr>
        <p:spPr>
          <a:xfrm>
            <a:off x="7740352" y="298162"/>
            <a:ext cx="1035224" cy="53855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sz="2400" dirty="0" smtClean="0">
                <a:solidFill>
                  <a:srgbClr val="FF0000"/>
                </a:solidFill>
              </a:rPr>
              <a:t>مثال1:</a:t>
            </a:r>
            <a:endParaRPr lang="ar-SA" sz="2400" dirty="0">
              <a:solidFill>
                <a:srgbClr val="FF0000"/>
              </a:solidFill>
            </a:endParaRPr>
          </a:p>
        </p:txBody>
      </p:sp>
      <p:sp>
        <p:nvSpPr>
          <p:cNvPr id="9" name="عنصر نائب للمحتوى 2"/>
          <p:cNvSpPr txBox="1">
            <a:spLocks/>
          </p:cNvSpPr>
          <p:nvPr/>
        </p:nvSpPr>
        <p:spPr>
          <a:xfrm>
            <a:off x="13048" y="511384"/>
            <a:ext cx="7871320" cy="126143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sz="2400" dirty="0" smtClean="0"/>
              <a:t>يقضي طلبة الصف العاشر في الدراسة وحل الواجبات بشكل يومي عدد من الساعات  ، رمزنا لعدد الطلاب بالرمز (س) وعدد الساعات بالرمز (ص) ،حسب الجدول التالي:</a:t>
            </a:r>
            <a:endParaRPr lang="ar-SA" sz="2400" dirty="0"/>
          </a:p>
        </p:txBody>
      </p:sp>
      <p:graphicFrame>
        <p:nvGraphicFramePr>
          <p:cNvPr id="10" name="جدول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10180095"/>
              </p:ext>
            </p:extLst>
          </p:nvPr>
        </p:nvGraphicFramePr>
        <p:xfrm>
          <a:off x="821375" y="1844824"/>
          <a:ext cx="7436589" cy="995505"/>
        </p:xfrm>
        <a:graphic>
          <a:graphicData uri="http://schemas.openxmlformats.org/drawingml/2006/table">
            <a:tbl>
              <a:tblPr rtl="1" firstRow="1" bandRow="1">
                <a:tableStyleId>{616DA210-FB5B-4158-B5E0-FEB733F419BA}</a:tableStyleId>
              </a:tblPr>
              <a:tblGrid>
                <a:gridCol w="1323569"/>
                <a:gridCol w="892200"/>
                <a:gridCol w="845535"/>
                <a:gridCol w="798062"/>
                <a:gridCol w="967404"/>
                <a:gridCol w="905287"/>
                <a:gridCol w="921114"/>
                <a:gridCol w="783418"/>
              </a:tblGrid>
              <a:tr h="519654"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 smtClean="0"/>
                        <a:t> الطلاب(س)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 smtClean="0"/>
                        <a:t>8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 smtClean="0"/>
                        <a:t>7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 smtClean="0"/>
                        <a:t>6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 smtClean="0"/>
                        <a:t>10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 smtClean="0"/>
                        <a:t>5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smtClean="0"/>
                        <a:t>9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 smtClean="0"/>
                        <a:t>4</a:t>
                      </a:r>
                      <a:endParaRPr lang="ar-SA" sz="2000" dirty="0"/>
                    </a:p>
                  </a:txBody>
                  <a:tcPr/>
                </a:tc>
              </a:tr>
              <a:tr h="475851">
                <a:tc>
                  <a:txBody>
                    <a:bodyPr/>
                    <a:lstStyle/>
                    <a:p>
                      <a:pPr algn="ctr" rtl="1"/>
                      <a:r>
                        <a:rPr lang="ar-SA" sz="1800" b="1" dirty="0" smtClean="0"/>
                        <a:t>الساعات (ص)</a:t>
                      </a:r>
                      <a:endParaRPr lang="ar-SA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 smtClean="0"/>
                        <a:t>4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 smtClean="0"/>
                        <a:t>5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 smtClean="0"/>
                        <a:t>6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 smtClean="0"/>
                        <a:t>3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 smtClean="0"/>
                        <a:t>6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 smtClean="0"/>
                        <a:t>4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 smtClean="0"/>
                        <a:t>7</a:t>
                      </a:r>
                      <a:endParaRPr lang="ar-SA" sz="2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عنوان 1"/>
          <p:cNvSpPr txBox="1">
            <a:spLocks/>
          </p:cNvSpPr>
          <p:nvPr/>
        </p:nvSpPr>
        <p:spPr>
          <a:xfrm>
            <a:off x="8243146" y="2924944"/>
            <a:ext cx="793350" cy="44688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vert="horz" lIns="0" rIns="0" bIns="0" anchor="b">
            <a:normAutofit fontScale="70000" lnSpcReduction="20000"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ar-SA" sz="4400" b="1" dirty="0" smtClean="0">
                <a:solidFill>
                  <a:srgbClr val="C00000"/>
                </a:solidFill>
              </a:rPr>
              <a:t>الحل:</a:t>
            </a:r>
            <a:endParaRPr lang="ar-SA" sz="4400" b="1" dirty="0">
              <a:solidFill>
                <a:srgbClr val="C00000"/>
              </a:solidFill>
            </a:endParaRPr>
          </a:p>
        </p:txBody>
      </p:sp>
      <p:sp>
        <p:nvSpPr>
          <p:cNvPr id="12" name="عنوان 1"/>
          <p:cNvSpPr txBox="1">
            <a:spLocks/>
          </p:cNvSpPr>
          <p:nvPr/>
        </p:nvSpPr>
        <p:spPr>
          <a:xfrm>
            <a:off x="579466" y="3501008"/>
            <a:ext cx="3920526" cy="505188"/>
          </a:xfrm>
          <a:prstGeom prst="rect">
            <a:avLst/>
          </a:prstGeom>
        </p:spPr>
        <p:txBody>
          <a:bodyPr vert="horz" lIns="0" rIns="0" bIns="0" anchor="b">
            <a:normAutofit fontScale="70000" lnSpcReduction="20000"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4000" b="1" dirty="0" smtClean="0">
                <a:solidFill>
                  <a:schemeClr val="tx1"/>
                </a:solidFill>
              </a:rPr>
              <a:t>2) نضع رتب لكل من قيم س ، ص</a:t>
            </a:r>
            <a:endParaRPr lang="ar-SA" sz="4000" b="1" dirty="0">
              <a:solidFill>
                <a:schemeClr val="tx1"/>
              </a:solidFill>
            </a:endParaRPr>
          </a:p>
        </p:txBody>
      </p:sp>
      <p:sp>
        <p:nvSpPr>
          <p:cNvPr id="14" name="عنوان 1"/>
          <p:cNvSpPr txBox="1">
            <a:spLocks/>
          </p:cNvSpPr>
          <p:nvPr/>
        </p:nvSpPr>
        <p:spPr>
          <a:xfrm>
            <a:off x="4971954" y="3501008"/>
            <a:ext cx="3920526" cy="505188"/>
          </a:xfrm>
          <a:prstGeom prst="rect">
            <a:avLst/>
          </a:prstGeom>
        </p:spPr>
        <p:txBody>
          <a:bodyPr vert="horz" lIns="0" rIns="0" bIns="0" anchor="b">
            <a:normAutofit fontScale="85000" lnSpcReduction="10000"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2400" b="1" dirty="0" smtClean="0">
                <a:solidFill>
                  <a:schemeClr val="tx1"/>
                </a:solidFill>
              </a:rPr>
              <a:t>1) نكون جدولا عموديا ونضع قيم س وقيم ص</a:t>
            </a:r>
            <a:endParaRPr lang="ar-SA" sz="2400" b="1" dirty="0">
              <a:solidFill>
                <a:schemeClr val="tx1"/>
              </a:solidFill>
            </a:endParaRPr>
          </a:p>
        </p:txBody>
      </p:sp>
      <p:sp>
        <p:nvSpPr>
          <p:cNvPr id="15" name="عنوان 1"/>
          <p:cNvSpPr txBox="1">
            <a:spLocks/>
          </p:cNvSpPr>
          <p:nvPr/>
        </p:nvSpPr>
        <p:spPr>
          <a:xfrm>
            <a:off x="395536" y="4005064"/>
            <a:ext cx="4201368" cy="511717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2800" b="1" dirty="0" smtClean="0">
                <a:solidFill>
                  <a:schemeClr val="tx1"/>
                </a:solidFill>
              </a:rPr>
              <a:t>تصاعديا أو تنازليا</a:t>
            </a:r>
            <a:endParaRPr lang="ar-SA" sz="2800" b="1" dirty="0">
              <a:solidFill>
                <a:schemeClr val="tx1"/>
              </a:solidFill>
            </a:endParaRPr>
          </a:p>
        </p:txBody>
      </p:sp>
      <p:sp>
        <p:nvSpPr>
          <p:cNvPr id="16" name="عنوان 1"/>
          <p:cNvSpPr txBox="1">
            <a:spLocks/>
          </p:cNvSpPr>
          <p:nvPr/>
        </p:nvSpPr>
        <p:spPr>
          <a:xfrm>
            <a:off x="816382" y="4653136"/>
            <a:ext cx="3920526" cy="505188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2800" b="1" dirty="0" smtClean="0">
                <a:solidFill>
                  <a:schemeClr val="tx1"/>
                </a:solidFill>
              </a:rPr>
              <a:t>4) نجد( ف</a:t>
            </a:r>
            <a:r>
              <a:rPr lang="ar-SA" sz="2800" b="1" baseline="30000" dirty="0" smtClean="0">
                <a:solidFill>
                  <a:schemeClr val="tx1"/>
                </a:solidFill>
              </a:rPr>
              <a:t>2</a:t>
            </a:r>
            <a:r>
              <a:rPr lang="ar-SA" sz="2800" b="1" dirty="0" smtClean="0">
                <a:solidFill>
                  <a:schemeClr val="tx1"/>
                </a:solidFill>
              </a:rPr>
              <a:t>) مربعات الفروق</a:t>
            </a:r>
            <a:endParaRPr lang="ar-SA" sz="2800" b="1" dirty="0">
              <a:solidFill>
                <a:schemeClr val="tx1"/>
              </a:solidFill>
            </a:endParaRPr>
          </a:p>
        </p:txBody>
      </p:sp>
      <p:sp>
        <p:nvSpPr>
          <p:cNvPr id="17" name="عنوان 1"/>
          <p:cNvSpPr txBox="1">
            <a:spLocks/>
          </p:cNvSpPr>
          <p:nvPr/>
        </p:nvSpPr>
        <p:spPr>
          <a:xfrm>
            <a:off x="5097714" y="4662763"/>
            <a:ext cx="3920526" cy="505188"/>
          </a:xfrm>
          <a:prstGeom prst="rect">
            <a:avLst/>
          </a:prstGeom>
        </p:spPr>
        <p:txBody>
          <a:bodyPr vert="horz" lIns="0" rIns="0" bIns="0" anchor="b">
            <a:normAutofit fontScale="62500" lnSpcReduction="20000"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4000" b="1" dirty="0" smtClean="0">
                <a:solidFill>
                  <a:schemeClr val="tx1"/>
                </a:solidFill>
              </a:rPr>
              <a:t>3) نجد (ف )الفرق بين رتب س ، ص </a:t>
            </a:r>
            <a:endParaRPr lang="ar-SA" sz="4000" b="1" dirty="0">
              <a:solidFill>
                <a:schemeClr val="tx1"/>
              </a:solidFill>
            </a:endParaRPr>
          </a:p>
        </p:txBody>
      </p:sp>
      <p:sp>
        <p:nvSpPr>
          <p:cNvPr id="18" name="عنوان 1"/>
          <p:cNvSpPr txBox="1">
            <a:spLocks/>
          </p:cNvSpPr>
          <p:nvPr/>
        </p:nvSpPr>
        <p:spPr>
          <a:xfrm>
            <a:off x="2123728" y="5225392"/>
            <a:ext cx="5184576" cy="65188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2400" b="1" dirty="0" smtClean="0">
                <a:solidFill>
                  <a:schemeClr val="tx1"/>
                </a:solidFill>
              </a:rPr>
              <a:t>5) نجد المجموع في آخر خانة من خانات الجدول </a:t>
            </a:r>
            <a:endParaRPr lang="ar-SA" sz="2400" b="1" dirty="0">
              <a:solidFill>
                <a:schemeClr val="tx1"/>
              </a:solidFill>
            </a:endParaRPr>
          </a:p>
        </p:txBody>
      </p:sp>
      <p:sp>
        <p:nvSpPr>
          <p:cNvPr id="20" name="عنوان 1"/>
          <p:cNvSpPr txBox="1">
            <a:spLocks/>
          </p:cNvSpPr>
          <p:nvPr/>
        </p:nvSpPr>
        <p:spPr>
          <a:xfrm>
            <a:off x="2776645" y="6092164"/>
            <a:ext cx="6115835" cy="505188"/>
          </a:xfrm>
          <a:prstGeom prst="rect">
            <a:avLst/>
          </a:prstGeom>
          <a:solidFill>
            <a:srgbClr val="FFC000"/>
          </a:solidFill>
        </p:spPr>
        <p:txBody>
          <a:bodyPr vert="horz" lIns="0" rIns="0" bIns="0" anchor="b">
            <a:normAutofit fontScale="55000" lnSpcReduction="20000"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4000" b="1" dirty="0" smtClean="0">
                <a:solidFill>
                  <a:schemeClr val="tx1"/>
                </a:solidFill>
              </a:rPr>
              <a:t>6) ثم نطبق قانون </a:t>
            </a:r>
            <a:r>
              <a:rPr lang="ar-SA" sz="4000" b="1" dirty="0" err="1" smtClean="0">
                <a:solidFill>
                  <a:schemeClr val="tx1"/>
                </a:solidFill>
              </a:rPr>
              <a:t>سبيرمان</a:t>
            </a:r>
            <a:r>
              <a:rPr lang="ar-SA" sz="4000" b="1" dirty="0" smtClean="0">
                <a:solidFill>
                  <a:schemeClr val="tx1"/>
                </a:solidFill>
              </a:rPr>
              <a:t> بتنفيذ الخطوات السابقة خطوة خطوة </a:t>
            </a:r>
            <a:endParaRPr lang="ar-SA" sz="4000" b="1" dirty="0">
              <a:solidFill>
                <a:schemeClr val="tx1"/>
              </a:solidFill>
            </a:endParaRPr>
          </a:p>
        </p:txBody>
      </p:sp>
      <p:sp>
        <p:nvSpPr>
          <p:cNvPr id="21" name="عنوان 1"/>
          <p:cNvSpPr txBox="1">
            <a:spLocks/>
          </p:cNvSpPr>
          <p:nvPr/>
        </p:nvSpPr>
        <p:spPr>
          <a:xfrm>
            <a:off x="4827938" y="2983244"/>
            <a:ext cx="3920526" cy="505188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2400" b="1" u="sng" dirty="0" smtClean="0">
                <a:solidFill>
                  <a:schemeClr val="tx1"/>
                </a:solidFill>
              </a:rPr>
              <a:t>خطوات طريقة الحل كما يلي:</a:t>
            </a:r>
            <a:endParaRPr lang="ar-SA" sz="2400" b="1" u="sng" dirty="0">
              <a:solidFill>
                <a:schemeClr val="tx1"/>
              </a:solidFill>
            </a:endParaRPr>
          </a:p>
        </p:txBody>
      </p:sp>
      <p:graphicFrame>
        <p:nvGraphicFramePr>
          <p:cNvPr id="2" name="كائن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8640615"/>
              </p:ext>
            </p:extLst>
          </p:nvPr>
        </p:nvGraphicFramePr>
        <p:xfrm>
          <a:off x="1176422" y="5139036"/>
          <a:ext cx="947306" cy="1060080"/>
        </p:xfrm>
        <a:graphic>
          <a:graphicData uri="http://schemas.openxmlformats.org/presentationml/2006/ole">
            <p:oleObj spid="_x0000_s42075" name="Equation" r:id="rId4" imgW="520474" imgH="533169" progId="">
              <p:embed/>
            </p:oleObj>
          </a:graphicData>
        </a:graphic>
      </p:graphicFrame>
      <p:sp>
        <p:nvSpPr>
          <p:cNvPr id="4" name="سهم مخطط إلى اليمين 3"/>
          <p:cNvSpPr/>
          <p:nvPr/>
        </p:nvSpPr>
        <p:spPr>
          <a:xfrm rot="10800000">
            <a:off x="395536" y="6156118"/>
            <a:ext cx="1728192" cy="513242"/>
          </a:xfrm>
          <a:prstGeom prst="stripedRightArrow">
            <a:avLst>
              <a:gd name="adj1" fmla="val 44344"/>
              <a:gd name="adj2" fmla="val 50000"/>
            </a:avLst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5" name="مستطيل 4"/>
          <p:cNvSpPr/>
          <p:nvPr/>
        </p:nvSpPr>
        <p:spPr>
          <a:xfrm>
            <a:off x="101423" y="2843644"/>
            <a:ext cx="30764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400" b="1" u="sng" dirty="0">
                <a:solidFill>
                  <a:srgbClr val="FF0000"/>
                </a:solidFill>
              </a:rPr>
              <a:t>احسب معامل ارتباط </a:t>
            </a:r>
            <a:r>
              <a:rPr lang="ar-SA" sz="2400" b="1" u="sng" dirty="0" err="1">
                <a:solidFill>
                  <a:srgbClr val="FF0000"/>
                </a:solidFill>
              </a:rPr>
              <a:t>سبيرمان</a:t>
            </a:r>
            <a:endParaRPr lang="ar-SA" sz="2400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46315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  <p:bldP spid="11" grpId="0" animBg="1"/>
      <p:bldP spid="12" grpId="0"/>
      <p:bldP spid="14" grpId="0"/>
      <p:bldP spid="15" grpId="0"/>
      <p:bldP spid="16" grpId="0"/>
      <p:bldP spid="17" grpId="0"/>
      <p:bldP spid="18" grpId="0"/>
      <p:bldP spid="20" grpId="0" animBg="1"/>
      <p:bldP spid="21" grpId="0"/>
      <p:bldP spid="4" grpId="0" animBg="1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جدول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41162825"/>
              </p:ext>
            </p:extLst>
          </p:nvPr>
        </p:nvGraphicFramePr>
        <p:xfrm>
          <a:off x="1259630" y="548680"/>
          <a:ext cx="7056786" cy="4860540"/>
        </p:xfrm>
        <a:graphic>
          <a:graphicData uri="http://schemas.openxmlformats.org/drawingml/2006/table">
            <a:tbl>
              <a:tblPr rtl="1" firstRow="1" bandRow="1">
                <a:tableStyleId>{616DA210-FB5B-4158-B5E0-FEB733F419BA}</a:tableStyleId>
              </a:tblPr>
              <a:tblGrid>
                <a:gridCol w="1176131"/>
                <a:gridCol w="1176131"/>
                <a:gridCol w="1176131"/>
                <a:gridCol w="1176131"/>
                <a:gridCol w="1176131"/>
                <a:gridCol w="1176131"/>
              </a:tblGrid>
              <a:tr h="540060"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540060">
                <a:tc>
                  <a:txBody>
                    <a:bodyPr/>
                    <a:lstStyle/>
                    <a:p>
                      <a:endParaRPr lang="ar-SA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noFill/>
                  </a:tcPr>
                </a:tc>
              </a:tr>
              <a:tr h="540060">
                <a:tc>
                  <a:txBody>
                    <a:bodyPr/>
                    <a:lstStyle/>
                    <a:p>
                      <a:endParaRPr lang="ar-SA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>
                    <a:noFill/>
                  </a:tcPr>
                </a:tc>
              </a:tr>
              <a:tr h="540060">
                <a:tc>
                  <a:txBody>
                    <a:bodyPr/>
                    <a:lstStyle/>
                    <a:p>
                      <a:endParaRPr lang="ar-SA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>
                    <a:noFill/>
                  </a:tcPr>
                </a:tc>
              </a:tr>
              <a:tr h="540060"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/>
                </a:tc>
              </a:tr>
              <a:tr h="540060"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>
                    <a:noFill/>
                  </a:tcPr>
                </a:tc>
              </a:tr>
              <a:tr h="540060"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</a:tr>
              <a:tr h="540060"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>
                    <a:noFill/>
                  </a:tcPr>
                </a:tc>
              </a:tr>
              <a:tr h="540060"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عنصر نائب للمحتوى 2"/>
          <p:cNvSpPr txBox="1">
            <a:spLocks/>
          </p:cNvSpPr>
          <p:nvPr/>
        </p:nvSpPr>
        <p:spPr>
          <a:xfrm>
            <a:off x="7398568" y="567328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b="1" dirty="0" smtClean="0">
                <a:solidFill>
                  <a:srgbClr val="FF0000"/>
                </a:solidFill>
              </a:rPr>
              <a:t>س</a:t>
            </a:r>
            <a:endParaRPr lang="ar-SA" b="1" dirty="0">
              <a:solidFill>
                <a:srgbClr val="FF0000"/>
              </a:solidFill>
            </a:endParaRPr>
          </a:p>
        </p:txBody>
      </p:sp>
      <p:sp>
        <p:nvSpPr>
          <p:cNvPr id="8" name="عنصر نائب للمحتوى 2"/>
          <p:cNvSpPr txBox="1">
            <a:spLocks/>
          </p:cNvSpPr>
          <p:nvPr/>
        </p:nvSpPr>
        <p:spPr>
          <a:xfrm>
            <a:off x="6318448" y="548680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b="1" dirty="0" smtClean="0">
                <a:solidFill>
                  <a:srgbClr val="FF0000"/>
                </a:solidFill>
              </a:rPr>
              <a:t>ص</a:t>
            </a:r>
            <a:endParaRPr lang="ar-SA" b="1" dirty="0">
              <a:solidFill>
                <a:srgbClr val="FF0000"/>
              </a:solidFill>
            </a:endParaRPr>
          </a:p>
        </p:txBody>
      </p:sp>
      <p:sp>
        <p:nvSpPr>
          <p:cNvPr id="9" name="عنصر نائب للمحتوى 2"/>
          <p:cNvSpPr txBox="1">
            <a:spLocks/>
          </p:cNvSpPr>
          <p:nvPr/>
        </p:nvSpPr>
        <p:spPr>
          <a:xfrm>
            <a:off x="7470576" y="1124744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8</a:t>
            </a:r>
            <a:endParaRPr lang="ar-SA" dirty="0"/>
          </a:p>
        </p:txBody>
      </p:sp>
      <p:sp>
        <p:nvSpPr>
          <p:cNvPr id="10" name="عنصر نائب للمحتوى 2"/>
          <p:cNvSpPr txBox="1">
            <a:spLocks/>
          </p:cNvSpPr>
          <p:nvPr/>
        </p:nvSpPr>
        <p:spPr>
          <a:xfrm>
            <a:off x="7542584" y="1719456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7</a:t>
            </a:r>
            <a:endParaRPr lang="ar-SA" dirty="0"/>
          </a:p>
        </p:txBody>
      </p:sp>
      <p:sp>
        <p:nvSpPr>
          <p:cNvPr id="11" name="عنصر نائب للمحتوى 2"/>
          <p:cNvSpPr txBox="1">
            <a:spLocks/>
          </p:cNvSpPr>
          <p:nvPr/>
        </p:nvSpPr>
        <p:spPr>
          <a:xfrm>
            <a:off x="7542584" y="2223512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6</a:t>
            </a:r>
            <a:endParaRPr lang="ar-SA" dirty="0"/>
          </a:p>
        </p:txBody>
      </p:sp>
      <p:sp>
        <p:nvSpPr>
          <p:cNvPr id="12" name="عنصر نائب للمحتوى 2"/>
          <p:cNvSpPr txBox="1">
            <a:spLocks/>
          </p:cNvSpPr>
          <p:nvPr/>
        </p:nvSpPr>
        <p:spPr>
          <a:xfrm>
            <a:off x="7470576" y="2780928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10</a:t>
            </a:r>
            <a:endParaRPr lang="ar-SA" dirty="0"/>
          </a:p>
        </p:txBody>
      </p:sp>
      <p:sp>
        <p:nvSpPr>
          <p:cNvPr id="13" name="عنصر نائب للمحتوى 2"/>
          <p:cNvSpPr txBox="1">
            <a:spLocks/>
          </p:cNvSpPr>
          <p:nvPr/>
        </p:nvSpPr>
        <p:spPr>
          <a:xfrm>
            <a:off x="7470576" y="4365104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4</a:t>
            </a:r>
            <a:endParaRPr lang="ar-SA" dirty="0"/>
          </a:p>
        </p:txBody>
      </p:sp>
      <p:sp>
        <p:nvSpPr>
          <p:cNvPr id="14" name="عنصر نائب للمحتوى 2"/>
          <p:cNvSpPr txBox="1">
            <a:spLocks/>
          </p:cNvSpPr>
          <p:nvPr/>
        </p:nvSpPr>
        <p:spPr>
          <a:xfrm>
            <a:off x="6300192" y="2223512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6</a:t>
            </a:r>
            <a:endParaRPr lang="ar-SA" dirty="0"/>
          </a:p>
        </p:txBody>
      </p:sp>
      <p:sp>
        <p:nvSpPr>
          <p:cNvPr id="15" name="عنصر نائب للمحتوى 2"/>
          <p:cNvSpPr txBox="1">
            <a:spLocks/>
          </p:cNvSpPr>
          <p:nvPr/>
        </p:nvSpPr>
        <p:spPr>
          <a:xfrm>
            <a:off x="7470576" y="3284984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5</a:t>
            </a:r>
            <a:endParaRPr lang="ar-SA" dirty="0"/>
          </a:p>
        </p:txBody>
      </p:sp>
      <p:sp>
        <p:nvSpPr>
          <p:cNvPr id="16" name="عنصر نائب للمحتوى 2"/>
          <p:cNvSpPr txBox="1">
            <a:spLocks/>
          </p:cNvSpPr>
          <p:nvPr/>
        </p:nvSpPr>
        <p:spPr>
          <a:xfrm>
            <a:off x="7470576" y="3807688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9</a:t>
            </a:r>
            <a:endParaRPr lang="ar-SA" dirty="0"/>
          </a:p>
        </p:txBody>
      </p:sp>
      <p:sp>
        <p:nvSpPr>
          <p:cNvPr id="17" name="عنصر نائب للمحتوى 2"/>
          <p:cNvSpPr txBox="1">
            <a:spLocks/>
          </p:cNvSpPr>
          <p:nvPr/>
        </p:nvSpPr>
        <p:spPr>
          <a:xfrm>
            <a:off x="6318448" y="1052736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4</a:t>
            </a:r>
            <a:endParaRPr lang="ar-SA" dirty="0"/>
          </a:p>
        </p:txBody>
      </p:sp>
      <p:sp>
        <p:nvSpPr>
          <p:cNvPr id="18" name="عنصر نائب للمحتوى 2"/>
          <p:cNvSpPr txBox="1">
            <a:spLocks/>
          </p:cNvSpPr>
          <p:nvPr/>
        </p:nvSpPr>
        <p:spPr>
          <a:xfrm>
            <a:off x="6300192" y="1700808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5</a:t>
            </a:r>
            <a:endParaRPr lang="ar-SA" dirty="0"/>
          </a:p>
        </p:txBody>
      </p:sp>
      <p:sp>
        <p:nvSpPr>
          <p:cNvPr id="19" name="عنصر نائب للمحتوى 2"/>
          <p:cNvSpPr txBox="1">
            <a:spLocks/>
          </p:cNvSpPr>
          <p:nvPr/>
        </p:nvSpPr>
        <p:spPr>
          <a:xfrm>
            <a:off x="2483768" y="4941168"/>
            <a:ext cx="1008112" cy="629424"/>
          </a:xfrm>
          <a:prstGeom prst="rect">
            <a:avLst/>
          </a:prstGeom>
        </p:spPr>
        <p:txBody>
          <a:bodyPr vert="horz">
            <a:normAutofit fontScale="85000" lnSpcReduction="10000"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b="1" dirty="0" smtClean="0">
                <a:solidFill>
                  <a:srgbClr val="FF0000"/>
                </a:solidFill>
              </a:rPr>
              <a:t>المجموع</a:t>
            </a:r>
            <a:endParaRPr lang="ar-SA" b="1" dirty="0">
              <a:solidFill>
                <a:srgbClr val="FF0000"/>
              </a:solidFill>
            </a:endParaRPr>
          </a:p>
        </p:txBody>
      </p:sp>
      <p:sp>
        <p:nvSpPr>
          <p:cNvPr id="20" name="عنصر نائب للمحتوى 2"/>
          <p:cNvSpPr txBox="1">
            <a:spLocks/>
          </p:cNvSpPr>
          <p:nvPr/>
        </p:nvSpPr>
        <p:spPr>
          <a:xfrm>
            <a:off x="6318448" y="2799576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3</a:t>
            </a:r>
            <a:endParaRPr lang="ar-SA" dirty="0"/>
          </a:p>
        </p:txBody>
      </p:sp>
      <p:sp>
        <p:nvSpPr>
          <p:cNvPr id="21" name="عنصر نائب للمحتوى 2"/>
          <p:cNvSpPr txBox="1">
            <a:spLocks/>
          </p:cNvSpPr>
          <p:nvPr/>
        </p:nvSpPr>
        <p:spPr>
          <a:xfrm>
            <a:off x="6318448" y="3303632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6</a:t>
            </a:r>
            <a:endParaRPr lang="ar-SA" dirty="0"/>
          </a:p>
        </p:txBody>
      </p:sp>
      <p:sp>
        <p:nvSpPr>
          <p:cNvPr id="22" name="عنصر نائب للمحتوى 2"/>
          <p:cNvSpPr txBox="1">
            <a:spLocks/>
          </p:cNvSpPr>
          <p:nvPr/>
        </p:nvSpPr>
        <p:spPr>
          <a:xfrm>
            <a:off x="6318448" y="3807688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4</a:t>
            </a:r>
            <a:endParaRPr lang="ar-SA" dirty="0"/>
          </a:p>
        </p:txBody>
      </p:sp>
      <p:sp>
        <p:nvSpPr>
          <p:cNvPr id="23" name="عنصر نائب للمحتوى 2"/>
          <p:cNvSpPr txBox="1">
            <a:spLocks/>
          </p:cNvSpPr>
          <p:nvPr/>
        </p:nvSpPr>
        <p:spPr>
          <a:xfrm>
            <a:off x="6246440" y="4365104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7</a:t>
            </a:r>
            <a:endParaRPr lang="ar-SA" dirty="0"/>
          </a:p>
        </p:txBody>
      </p:sp>
      <p:sp>
        <p:nvSpPr>
          <p:cNvPr id="24" name="عنصر نائب للمحتوى 2"/>
          <p:cNvSpPr txBox="1">
            <a:spLocks/>
          </p:cNvSpPr>
          <p:nvPr/>
        </p:nvSpPr>
        <p:spPr>
          <a:xfrm>
            <a:off x="1331640" y="522000"/>
            <a:ext cx="864096" cy="60274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sz="3200" b="1" dirty="0" smtClean="0">
                <a:solidFill>
                  <a:srgbClr val="FF0000"/>
                </a:solidFill>
              </a:rPr>
              <a:t>ف</a:t>
            </a:r>
            <a:r>
              <a:rPr lang="ar-SA" sz="3200" b="1" baseline="30000" dirty="0" smtClean="0">
                <a:solidFill>
                  <a:srgbClr val="FF0000"/>
                </a:solidFill>
              </a:rPr>
              <a:t>2</a:t>
            </a:r>
            <a:endParaRPr lang="ar-SA" sz="3200" b="1" dirty="0">
              <a:solidFill>
                <a:srgbClr val="FF0000"/>
              </a:solidFill>
            </a:endParaRPr>
          </a:p>
        </p:txBody>
      </p:sp>
      <p:sp>
        <p:nvSpPr>
          <p:cNvPr id="32" name="عنصر نائب للمحتوى 2"/>
          <p:cNvSpPr txBox="1">
            <a:spLocks/>
          </p:cNvSpPr>
          <p:nvPr/>
        </p:nvSpPr>
        <p:spPr>
          <a:xfrm>
            <a:off x="3635896" y="495320"/>
            <a:ext cx="1080120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b="1" dirty="0" smtClean="0">
                <a:solidFill>
                  <a:srgbClr val="FF0000"/>
                </a:solidFill>
              </a:rPr>
              <a:t>رتب ص</a:t>
            </a:r>
            <a:endParaRPr lang="ar-SA" b="1" dirty="0">
              <a:solidFill>
                <a:srgbClr val="FF0000"/>
              </a:solidFill>
            </a:endParaRPr>
          </a:p>
        </p:txBody>
      </p:sp>
      <p:sp>
        <p:nvSpPr>
          <p:cNvPr id="33" name="عنصر نائب للمحتوى 2"/>
          <p:cNvSpPr txBox="1">
            <a:spLocks/>
          </p:cNvSpPr>
          <p:nvPr/>
        </p:nvSpPr>
        <p:spPr>
          <a:xfrm>
            <a:off x="2646040" y="1124744"/>
            <a:ext cx="773832" cy="62942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2400" dirty="0" smtClean="0"/>
              <a:t>2,5</a:t>
            </a:r>
            <a:endParaRPr lang="ar-SA" sz="2400" dirty="0"/>
          </a:p>
        </p:txBody>
      </p:sp>
      <p:sp>
        <p:nvSpPr>
          <p:cNvPr id="34" name="عنصر نائب للمحتوى 2"/>
          <p:cNvSpPr txBox="1">
            <a:spLocks/>
          </p:cNvSpPr>
          <p:nvPr/>
        </p:nvSpPr>
        <p:spPr>
          <a:xfrm>
            <a:off x="2771800" y="1628800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3200" dirty="0" smtClean="0"/>
              <a:t>0</a:t>
            </a:r>
            <a:endParaRPr lang="ar-SA" sz="3200" dirty="0"/>
          </a:p>
        </p:txBody>
      </p:sp>
      <p:sp>
        <p:nvSpPr>
          <p:cNvPr id="35" name="عنصر نائب للمحتوى 2"/>
          <p:cNvSpPr txBox="1">
            <a:spLocks/>
          </p:cNvSpPr>
          <p:nvPr/>
        </p:nvSpPr>
        <p:spPr>
          <a:xfrm>
            <a:off x="2664296" y="2204864"/>
            <a:ext cx="755576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-2,5</a:t>
            </a:r>
            <a:endParaRPr lang="ar-SA" dirty="0"/>
          </a:p>
        </p:txBody>
      </p:sp>
      <p:sp>
        <p:nvSpPr>
          <p:cNvPr id="36" name="عنصر نائب للمحتوى 2"/>
          <p:cNvSpPr txBox="1">
            <a:spLocks/>
          </p:cNvSpPr>
          <p:nvPr/>
        </p:nvSpPr>
        <p:spPr>
          <a:xfrm>
            <a:off x="2915816" y="2780928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6</a:t>
            </a:r>
            <a:endParaRPr lang="ar-SA" dirty="0"/>
          </a:p>
        </p:txBody>
      </p:sp>
      <p:sp>
        <p:nvSpPr>
          <p:cNvPr id="37" name="عنصر نائب للمحتوى 2"/>
          <p:cNvSpPr txBox="1">
            <a:spLocks/>
          </p:cNvSpPr>
          <p:nvPr/>
        </p:nvSpPr>
        <p:spPr>
          <a:xfrm>
            <a:off x="2664296" y="3356992"/>
            <a:ext cx="881336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-3,5</a:t>
            </a:r>
            <a:endParaRPr lang="ar-SA" dirty="0"/>
          </a:p>
        </p:txBody>
      </p:sp>
      <p:sp>
        <p:nvSpPr>
          <p:cNvPr id="38" name="عنصر نائب للمحتوى 2"/>
          <p:cNvSpPr txBox="1">
            <a:spLocks/>
          </p:cNvSpPr>
          <p:nvPr/>
        </p:nvSpPr>
        <p:spPr>
          <a:xfrm>
            <a:off x="2754560" y="3861048"/>
            <a:ext cx="665312" cy="62942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2400" dirty="0" smtClean="0"/>
              <a:t>3,5</a:t>
            </a:r>
            <a:endParaRPr lang="ar-SA" sz="2400" dirty="0"/>
          </a:p>
        </p:txBody>
      </p:sp>
      <p:sp>
        <p:nvSpPr>
          <p:cNvPr id="39" name="عنصر نائب للمحتوى 2"/>
          <p:cNvSpPr txBox="1">
            <a:spLocks/>
          </p:cNvSpPr>
          <p:nvPr/>
        </p:nvSpPr>
        <p:spPr>
          <a:xfrm>
            <a:off x="2699792" y="4437112"/>
            <a:ext cx="629816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-6</a:t>
            </a:r>
            <a:endParaRPr lang="ar-SA" dirty="0"/>
          </a:p>
        </p:txBody>
      </p:sp>
      <p:sp>
        <p:nvSpPr>
          <p:cNvPr id="40" name="عنصر نائب للمحتوى 2"/>
          <p:cNvSpPr txBox="1">
            <a:spLocks/>
          </p:cNvSpPr>
          <p:nvPr/>
        </p:nvSpPr>
        <p:spPr>
          <a:xfrm>
            <a:off x="4950296" y="620688"/>
            <a:ext cx="917848" cy="629424"/>
          </a:xfrm>
          <a:prstGeom prst="rect">
            <a:avLst/>
          </a:prstGeom>
        </p:spPr>
        <p:txBody>
          <a:bodyPr vert="horz">
            <a:normAutofit fontScale="85000" lnSpcReduction="10000"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b="1" dirty="0" smtClean="0">
                <a:solidFill>
                  <a:srgbClr val="FF0000"/>
                </a:solidFill>
              </a:rPr>
              <a:t>رتب س</a:t>
            </a:r>
            <a:endParaRPr lang="ar-SA" b="1" dirty="0">
              <a:solidFill>
                <a:srgbClr val="FF0000"/>
              </a:solidFill>
            </a:endParaRPr>
          </a:p>
        </p:txBody>
      </p:sp>
      <p:sp>
        <p:nvSpPr>
          <p:cNvPr id="41" name="عنصر نائب للمحتوى 2"/>
          <p:cNvSpPr txBox="1">
            <a:spLocks/>
          </p:cNvSpPr>
          <p:nvPr/>
        </p:nvSpPr>
        <p:spPr>
          <a:xfrm>
            <a:off x="1331640" y="1124744"/>
            <a:ext cx="845840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6,25</a:t>
            </a:r>
            <a:endParaRPr lang="ar-SA" dirty="0"/>
          </a:p>
        </p:txBody>
      </p:sp>
      <p:sp>
        <p:nvSpPr>
          <p:cNvPr id="42" name="عنصر نائب للمحتوى 2"/>
          <p:cNvSpPr txBox="1">
            <a:spLocks/>
          </p:cNvSpPr>
          <p:nvPr/>
        </p:nvSpPr>
        <p:spPr>
          <a:xfrm>
            <a:off x="1529916" y="1628800"/>
            <a:ext cx="719572" cy="38672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3200" dirty="0" smtClean="0"/>
              <a:t>0</a:t>
            </a:r>
            <a:endParaRPr lang="ar-SA" sz="3200" dirty="0"/>
          </a:p>
        </p:txBody>
      </p:sp>
      <p:sp>
        <p:nvSpPr>
          <p:cNvPr id="43" name="عنصر نائب للمحتوى 2"/>
          <p:cNvSpPr txBox="1">
            <a:spLocks/>
          </p:cNvSpPr>
          <p:nvPr/>
        </p:nvSpPr>
        <p:spPr>
          <a:xfrm>
            <a:off x="1529916" y="2223512"/>
            <a:ext cx="791580" cy="629424"/>
          </a:xfrm>
          <a:prstGeom prst="rect">
            <a:avLst/>
          </a:prstGeom>
        </p:spPr>
        <p:txBody>
          <a:bodyPr vert="horz">
            <a:normAutofit fontScale="92500"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6,25</a:t>
            </a:r>
            <a:endParaRPr lang="ar-SA" dirty="0"/>
          </a:p>
        </p:txBody>
      </p:sp>
      <p:sp>
        <p:nvSpPr>
          <p:cNvPr id="44" name="عنصر نائب للمحتوى 2"/>
          <p:cNvSpPr txBox="1">
            <a:spLocks/>
          </p:cNvSpPr>
          <p:nvPr/>
        </p:nvSpPr>
        <p:spPr>
          <a:xfrm>
            <a:off x="1637928" y="2780928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36</a:t>
            </a:r>
            <a:endParaRPr lang="ar-SA" dirty="0"/>
          </a:p>
        </p:txBody>
      </p:sp>
      <p:sp>
        <p:nvSpPr>
          <p:cNvPr id="45" name="عنصر نائب للمحتوى 2"/>
          <p:cNvSpPr txBox="1">
            <a:spLocks/>
          </p:cNvSpPr>
          <p:nvPr/>
        </p:nvSpPr>
        <p:spPr>
          <a:xfrm>
            <a:off x="1285372" y="3284984"/>
            <a:ext cx="1054380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12,25</a:t>
            </a:r>
            <a:endParaRPr lang="ar-SA" dirty="0"/>
          </a:p>
        </p:txBody>
      </p:sp>
      <p:sp>
        <p:nvSpPr>
          <p:cNvPr id="46" name="عنصر نائب للمحتوى 2"/>
          <p:cNvSpPr txBox="1">
            <a:spLocks/>
          </p:cNvSpPr>
          <p:nvPr/>
        </p:nvSpPr>
        <p:spPr>
          <a:xfrm>
            <a:off x="1357380" y="3807688"/>
            <a:ext cx="910364" cy="629424"/>
          </a:xfrm>
          <a:prstGeom prst="rect">
            <a:avLst/>
          </a:prstGeom>
        </p:spPr>
        <p:txBody>
          <a:bodyPr vert="horz">
            <a:normAutofit fontScale="92500"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12,25</a:t>
            </a:r>
            <a:endParaRPr lang="ar-SA" dirty="0"/>
          </a:p>
        </p:txBody>
      </p:sp>
      <p:sp>
        <p:nvSpPr>
          <p:cNvPr id="47" name="عنصر نائب للمحتوى 2"/>
          <p:cNvSpPr txBox="1">
            <a:spLocks/>
          </p:cNvSpPr>
          <p:nvPr/>
        </p:nvSpPr>
        <p:spPr>
          <a:xfrm>
            <a:off x="1421904" y="4383752"/>
            <a:ext cx="773832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36</a:t>
            </a:r>
            <a:endParaRPr lang="ar-SA" dirty="0"/>
          </a:p>
        </p:txBody>
      </p:sp>
      <p:sp>
        <p:nvSpPr>
          <p:cNvPr id="48" name="عنوان 1"/>
          <p:cNvSpPr txBox="1">
            <a:spLocks/>
          </p:cNvSpPr>
          <p:nvPr/>
        </p:nvSpPr>
        <p:spPr>
          <a:xfrm>
            <a:off x="35496" y="6237312"/>
            <a:ext cx="3669006" cy="505188"/>
          </a:xfrm>
          <a:prstGeom prst="rect">
            <a:avLst/>
          </a:prstGeom>
          <a:solidFill>
            <a:srgbClr val="FFC000"/>
          </a:solidFill>
        </p:spPr>
        <p:txBody>
          <a:bodyPr vert="horz" lIns="0" rIns="0" bIns="0" anchor="b">
            <a:normAutofit fontScale="85000" lnSpcReduction="20000"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4000" b="1" dirty="0" smtClean="0">
                <a:solidFill>
                  <a:schemeClr val="tx1"/>
                </a:solidFill>
              </a:rPr>
              <a:t> نطبق قانون </a:t>
            </a:r>
            <a:r>
              <a:rPr lang="ar-SA" sz="4000" b="1" dirty="0" err="1" smtClean="0">
                <a:solidFill>
                  <a:schemeClr val="tx1"/>
                </a:solidFill>
              </a:rPr>
              <a:t>سبيرمان</a:t>
            </a:r>
            <a:endParaRPr lang="ar-SA" sz="4000" b="1" dirty="0">
              <a:solidFill>
                <a:schemeClr val="tx1"/>
              </a:solidFill>
            </a:endParaRPr>
          </a:p>
        </p:txBody>
      </p:sp>
      <p:graphicFrame>
        <p:nvGraphicFramePr>
          <p:cNvPr id="50" name="كائن 4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881918790"/>
              </p:ext>
            </p:extLst>
          </p:nvPr>
        </p:nvGraphicFramePr>
        <p:xfrm>
          <a:off x="442529" y="4869160"/>
          <a:ext cx="748247" cy="562116"/>
        </p:xfrm>
        <a:graphic>
          <a:graphicData uri="http://schemas.openxmlformats.org/presentationml/2006/ole">
            <p:oleObj spid="_x0000_s43137" name="Equation" r:id="rId4" imgW="406080" imgH="279360" progId="">
              <p:embed/>
            </p:oleObj>
          </a:graphicData>
        </a:graphic>
      </p:graphicFrame>
      <p:sp>
        <p:nvSpPr>
          <p:cNvPr id="55" name="عنصر نائب للمحتوى 2"/>
          <p:cNvSpPr txBox="1">
            <a:spLocks/>
          </p:cNvSpPr>
          <p:nvPr/>
        </p:nvSpPr>
        <p:spPr>
          <a:xfrm>
            <a:off x="2483768" y="548680"/>
            <a:ext cx="864096" cy="60274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sz="3200" b="1" dirty="0" smtClean="0">
                <a:solidFill>
                  <a:srgbClr val="FF0000"/>
                </a:solidFill>
              </a:rPr>
              <a:t>ف</a:t>
            </a:r>
            <a:endParaRPr lang="ar-SA" sz="3200" b="1" dirty="0">
              <a:solidFill>
                <a:srgbClr val="FF0000"/>
              </a:solidFill>
            </a:endParaRPr>
          </a:p>
        </p:txBody>
      </p:sp>
      <p:sp>
        <p:nvSpPr>
          <p:cNvPr id="57" name="عنوان 1"/>
          <p:cNvSpPr txBox="1">
            <a:spLocks/>
          </p:cNvSpPr>
          <p:nvPr/>
        </p:nvSpPr>
        <p:spPr>
          <a:xfrm>
            <a:off x="4681713" y="-28516"/>
            <a:ext cx="3669006" cy="505188"/>
          </a:xfrm>
          <a:prstGeom prst="rect">
            <a:avLst/>
          </a:prstGeom>
          <a:solidFill>
            <a:srgbClr val="FFC000"/>
          </a:solidFill>
        </p:spPr>
        <p:txBody>
          <a:bodyPr vert="horz" lIns="0" rIns="0" bIns="0" anchor="b">
            <a:normAutofit fontScale="47500" lnSpcReduction="20000"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4000" b="1" dirty="0" smtClean="0">
                <a:solidFill>
                  <a:schemeClr val="tx1"/>
                </a:solidFill>
              </a:rPr>
              <a:t>نعطي رتبة لكل قيمة من قيم س ،ص تصاعديا </a:t>
            </a:r>
            <a:endParaRPr lang="ar-SA" sz="4000" b="1" dirty="0">
              <a:solidFill>
                <a:schemeClr val="tx1"/>
              </a:solidFill>
            </a:endParaRPr>
          </a:p>
        </p:txBody>
      </p:sp>
      <p:sp>
        <p:nvSpPr>
          <p:cNvPr id="58" name="عنصر نائب للمحتوى 2"/>
          <p:cNvSpPr txBox="1">
            <a:spLocks/>
          </p:cNvSpPr>
          <p:nvPr/>
        </p:nvSpPr>
        <p:spPr>
          <a:xfrm>
            <a:off x="7210377" y="4462405"/>
            <a:ext cx="422920" cy="31471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2400" dirty="0" smtClean="0"/>
              <a:t>1</a:t>
            </a:r>
            <a:endParaRPr lang="ar-SA" sz="2400" dirty="0"/>
          </a:p>
        </p:txBody>
      </p:sp>
      <p:sp>
        <p:nvSpPr>
          <p:cNvPr id="61" name="عنصر نائب للمحتوى 2"/>
          <p:cNvSpPr txBox="1">
            <a:spLocks/>
          </p:cNvSpPr>
          <p:nvPr/>
        </p:nvSpPr>
        <p:spPr>
          <a:xfrm>
            <a:off x="7236296" y="3356992"/>
            <a:ext cx="422920" cy="31471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2400" dirty="0" smtClean="0"/>
              <a:t>2</a:t>
            </a:r>
            <a:endParaRPr lang="ar-SA" sz="2400" dirty="0"/>
          </a:p>
        </p:txBody>
      </p:sp>
      <p:sp>
        <p:nvSpPr>
          <p:cNvPr id="62" name="عنصر نائب للمحتوى 2"/>
          <p:cNvSpPr txBox="1">
            <a:spLocks/>
          </p:cNvSpPr>
          <p:nvPr/>
        </p:nvSpPr>
        <p:spPr>
          <a:xfrm>
            <a:off x="7236296" y="2276872"/>
            <a:ext cx="422920" cy="31471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2400" dirty="0" smtClean="0"/>
              <a:t>3</a:t>
            </a:r>
            <a:endParaRPr lang="ar-SA" sz="2400" dirty="0"/>
          </a:p>
        </p:txBody>
      </p:sp>
      <p:sp>
        <p:nvSpPr>
          <p:cNvPr id="63" name="عنصر نائب للمحتوى 2"/>
          <p:cNvSpPr txBox="1">
            <a:spLocks/>
          </p:cNvSpPr>
          <p:nvPr/>
        </p:nvSpPr>
        <p:spPr>
          <a:xfrm>
            <a:off x="7236296" y="1746136"/>
            <a:ext cx="422920" cy="31471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2400" dirty="0" smtClean="0"/>
              <a:t>4</a:t>
            </a:r>
            <a:endParaRPr lang="ar-SA" sz="2400" dirty="0"/>
          </a:p>
        </p:txBody>
      </p:sp>
      <p:sp>
        <p:nvSpPr>
          <p:cNvPr id="64" name="عنصر نائب للمحتوى 2"/>
          <p:cNvSpPr txBox="1">
            <a:spLocks/>
          </p:cNvSpPr>
          <p:nvPr/>
        </p:nvSpPr>
        <p:spPr>
          <a:xfrm>
            <a:off x="7164288" y="1196752"/>
            <a:ext cx="422920" cy="31471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2400" dirty="0" smtClean="0"/>
              <a:t>5</a:t>
            </a:r>
            <a:endParaRPr lang="ar-SA" sz="2400" dirty="0"/>
          </a:p>
        </p:txBody>
      </p:sp>
      <p:sp>
        <p:nvSpPr>
          <p:cNvPr id="65" name="عنصر نائب للمحتوى 2"/>
          <p:cNvSpPr txBox="1">
            <a:spLocks/>
          </p:cNvSpPr>
          <p:nvPr/>
        </p:nvSpPr>
        <p:spPr>
          <a:xfrm>
            <a:off x="7210376" y="2852936"/>
            <a:ext cx="376831" cy="31471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2400" dirty="0" smtClean="0"/>
              <a:t>7</a:t>
            </a:r>
            <a:endParaRPr lang="ar-SA" sz="2400" dirty="0"/>
          </a:p>
        </p:txBody>
      </p:sp>
      <p:sp>
        <p:nvSpPr>
          <p:cNvPr id="66" name="عنصر نائب للمحتوى 2"/>
          <p:cNvSpPr txBox="1">
            <a:spLocks/>
          </p:cNvSpPr>
          <p:nvPr/>
        </p:nvSpPr>
        <p:spPr>
          <a:xfrm>
            <a:off x="7236296" y="3933056"/>
            <a:ext cx="422920" cy="31471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2400" dirty="0" smtClean="0"/>
              <a:t>6</a:t>
            </a:r>
            <a:endParaRPr lang="ar-SA" sz="2400" dirty="0"/>
          </a:p>
        </p:txBody>
      </p:sp>
      <p:sp>
        <p:nvSpPr>
          <p:cNvPr id="67" name="عنصر نائب للمحتوى 2"/>
          <p:cNvSpPr txBox="1">
            <a:spLocks/>
          </p:cNvSpPr>
          <p:nvPr/>
        </p:nvSpPr>
        <p:spPr>
          <a:xfrm>
            <a:off x="6084168" y="2852936"/>
            <a:ext cx="422920" cy="314712"/>
          </a:xfrm>
          <a:prstGeom prst="rect">
            <a:avLst/>
          </a:prstGeom>
          <a:solidFill>
            <a:srgbClr val="92D050"/>
          </a:solidFill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2400" dirty="0" smtClean="0"/>
              <a:t>1</a:t>
            </a:r>
            <a:endParaRPr lang="ar-SA" sz="2400" dirty="0"/>
          </a:p>
        </p:txBody>
      </p:sp>
      <p:sp>
        <p:nvSpPr>
          <p:cNvPr id="68" name="عنصر نائب للمحتوى 2"/>
          <p:cNvSpPr txBox="1">
            <a:spLocks/>
          </p:cNvSpPr>
          <p:nvPr/>
        </p:nvSpPr>
        <p:spPr>
          <a:xfrm>
            <a:off x="6034980" y="3914408"/>
            <a:ext cx="422920" cy="314712"/>
          </a:xfrm>
          <a:prstGeom prst="rect">
            <a:avLst/>
          </a:prstGeom>
          <a:solidFill>
            <a:srgbClr val="92D050"/>
          </a:solidFill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2400" dirty="0" smtClean="0"/>
              <a:t>2</a:t>
            </a:r>
            <a:endParaRPr lang="ar-SA" sz="2400" dirty="0"/>
          </a:p>
        </p:txBody>
      </p:sp>
      <p:sp>
        <p:nvSpPr>
          <p:cNvPr id="69" name="عنصر نائب للمحتوى 2"/>
          <p:cNvSpPr txBox="1">
            <a:spLocks/>
          </p:cNvSpPr>
          <p:nvPr/>
        </p:nvSpPr>
        <p:spPr>
          <a:xfrm>
            <a:off x="6057957" y="1196752"/>
            <a:ext cx="422920" cy="314712"/>
          </a:xfrm>
          <a:prstGeom prst="rect">
            <a:avLst/>
          </a:prstGeom>
          <a:solidFill>
            <a:srgbClr val="92D050"/>
          </a:solidFill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2400" dirty="0" smtClean="0"/>
              <a:t>3</a:t>
            </a:r>
            <a:endParaRPr lang="ar-SA" sz="2400" dirty="0"/>
          </a:p>
        </p:txBody>
      </p:sp>
      <p:sp>
        <p:nvSpPr>
          <p:cNvPr id="70" name="عنصر نائب للمحتوى 2"/>
          <p:cNvSpPr txBox="1">
            <a:spLocks/>
          </p:cNvSpPr>
          <p:nvPr/>
        </p:nvSpPr>
        <p:spPr>
          <a:xfrm>
            <a:off x="4418856" y="5589240"/>
            <a:ext cx="513184" cy="530268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+</a:t>
            </a:r>
            <a:endParaRPr lang="ar-SA" dirty="0"/>
          </a:p>
        </p:txBody>
      </p:sp>
      <p:cxnSp>
        <p:nvCxnSpPr>
          <p:cNvPr id="72" name="رابط مستقيم 71"/>
          <p:cNvCxnSpPr/>
          <p:nvPr/>
        </p:nvCxnSpPr>
        <p:spPr>
          <a:xfrm flipH="1">
            <a:off x="4283968" y="5949280"/>
            <a:ext cx="99036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عنصر نائب للمحتوى 2"/>
          <p:cNvSpPr txBox="1">
            <a:spLocks/>
          </p:cNvSpPr>
          <p:nvPr/>
        </p:nvSpPr>
        <p:spPr>
          <a:xfrm>
            <a:off x="4427984" y="5949280"/>
            <a:ext cx="557808" cy="504056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2</a:t>
            </a:r>
            <a:endParaRPr lang="ar-SA" dirty="0"/>
          </a:p>
        </p:txBody>
      </p:sp>
      <p:sp>
        <p:nvSpPr>
          <p:cNvPr id="74" name="عنصر نائب للمحتوى 2"/>
          <p:cNvSpPr txBox="1">
            <a:spLocks/>
          </p:cNvSpPr>
          <p:nvPr/>
        </p:nvSpPr>
        <p:spPr>
          <a:xfrm>
            <a:off x="3923928" y="5733256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=</a:t>
            </a:r>
            <a:endParaRPr lang="ar-SA" dirty="0"/>
          </a:p>
        </p:txBody>
      </p:sp>
      <p:sp>
        <p:nvSpPr>
          <p:cNvPr id="75" name="عنصر نائب للمحتوى 2"/>
          <p:cNvSpPr txBox="1">
            <a:spLocks/>
          </p:cNvSpPr>
          <p:nvPr/>
        </p:nvSpPr>
        <p:spPr>
          <a:xfrm>
            <a:off x="3447256" y="5733256"/>
            <a:ext cx="620688" cy="405368"/>
          </a:xfrm>
          <a:prstGeom prst="rect">
            <a:avLst/>
          </a:prstGeom>
          <a:solidFill>
            <a:srgbClr val="92D050"/>
          </a:solidFill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2400" dirty="0" smtClean="0"/>
              <a:t>2,5</a:t>
            </a:r>
            <a:endParaRPr lang="ar-SA" sz="2400" dirty="0"/>
          </a:p>
        </p:txBody>
      </p:sp>
      <p:sp>
        <p:nvSpPr>
          <p:cNvPr id="77" name="عنصر نائب للمحتوى 2"/>
          <p:cNvSpPr txBox="1">
            <a:spLocks/>
          </p:cNvSpPr>
          <p:nvPr/>
        </p:nvSpPr>
        <p:spPr>
          <a:xfrm>
            <a:off x="3447256" y="5661248"/>
            <a:ext cx="620688" cy="422490"/>
          </a:xfrm>
          <a:prstGeom prst="rect">
            <a:avLst/>
          </a:prstGeom>
          <a:solidFill>
            <a:srgbClr val="92D050"/>
          </a:solidFill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2400" dirty="0" smtClean="0"/>
              <a:t>2,5</a:t>
            </a:r>
            <a:endParaRPr lang="ar-SA" sz="2400" dirty="0"/>
          </a:p>
        </p:txBody>
      </p:sp>
      <p:sp>
        <p:nvSpPr>
          <p:cNvPr id="78" name="عنصر نائب للمحتوى 2"/>
          <p:cNvSpPr txBox="1">
            <a:spLocks/>
          </p:cNvSpPr>
          <p:nvPr/>
        </p:nvSpPr>
        <p:spPr>
          <a:xfrm>
            <a:off x="6012160" y="1772816"/>
            <a:ext cx="422920" cy="314712"/>
          </a:xfrm>
          <a:prstGeom prst="rect">
            <a:avLst/>
          </a:prstGeom>
          <a:solidFill>
            <a:srgbClr val="92D050"/>
          </a:solidFill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2400" dirty="0" smtClean="0"/>
              <a:t>4</a:t>
            </a:r>
            <a:endParaRPr lang="ar-SA" sz="2400" dirty="0"/>
          </a:p>
        </p:txBody>
      </p:sp>
      <p:sp>
        <p:nvSpPr>
          <p:cNvPr id="79" name="عنصر نائب للمحتوى 2"/>
          <p:cNvSpPr txBox="1">
            <a:spLocks/>
          </p:cNvSpPr>
          <p:nvPr/>
        </p:nvSpPr>
        <p:spPr>
          <a:xfrm>
            <a:off x="6084168" y="3356992"/>
            <a:ext cx="422920" cy="314712"/>
          </a:xfrm>
          <a:prstGeom prst="rect">
            <a:avLst/>
          </a:prstGeom>
          <a:solidFill>
            <a:srgbClr val="92D050"/>
          </a:solidFill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2400" dirty="0" smtClean="0"/>
              <a:t>5</a:t>
            </a:r>
            <a:endParaRPr lang="ar-SA" sz="2400" dirty="0"/>
          </a:p>
        </p:txBody>
      </p:sp>
      <p:sp>
        <p:nvSpPr>
          <p:cNvPr id="80" name="عنصر نائب للمحتوى 2"/>
          <p:cNvSpPr txBox="1">
            <a:spLocks/>
          </p:cNvSpPr>
          <p:nvPr/>
        </p:nvSpPr>
        <p:spPr>
          <a:xfrm>
            <a:off x="6093296" y="2322200"/>
            <a:ext cx="422920" cy="314712"/>
          </a:xfrm>
          <a:prstGeom prst="rect">
            <a:avLst/>
          </a:prstGeom>
          <a:solidFill>
            <a:srgbClr val="92D050"/>
          </a:solidFill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2400" dirty="0" smtClean="0"/>
              <a:t>6</a:t>
            </a:r>
            <a:endParaRPr lang="ar-SA" sz="2400" dirty="0"/>
          </a:p>
        </p:txBody>
      </p:sp>
      <p:sp>
        <p:nvSpPr>
          <p:cNvPr id="81" name="عنصر نائب للمحتوى 2"/>
          <p:cNvSpPr txBox="1">
            <a:spLocks/>
          </p:cNvSpPr>
          <p:nvPr/>
        </p:nvSpPr>
        <p:spPr>
          <a:xfrm>
            <a:off x="7326560" y="5823912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2</a:t>
            </a:r>
            <a:endParaRPr lang="ar-SA" dirty="0"/>
          </a:p>
        </p:txBody>
      </p:sp>
      <p:sp>
        <p:nvSpPr>
          <p:cNvPr id="82" name="عنصر نائب للمحتوى 2"/>
          <p:cNvSpPr txBox="1">
            <a:spLocks/>
          </p:cNvSpPr>
          <p:nvPr/>
        </p:nvSpPr>
        <p:spPr>
          <a:xfrm>
            <a:off x="7398568" y="5490084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+</a:t>
            </a:r>
            <a:endParaRPr lang="ar-SA" dirty="0"/>
          </a:p>
        </p:txBody>
      </p:sp>
      <p:cxnSp>
        <p:nvCxnSpPr>
          <p:cNvPr id="83" name="رابط مستقيم 82"/>
          <p:cNvCxnSpPr/>
          <p:nvPr/>
        </p:nvCxnSpPr>
        <p:spPr>
          <a:xfrm flipH="1">
            <a:off x="7236296" y="5854608"/>
            <a:ext cx="864096" cy="2266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عنصر نائب للمحتوى 2"/>
          <p:cNvSpPr txBox="1">
            <a:spLocks/>
          </p:cNvSpPr>
          <p:nvPr/>
        </p:nvSpPr>
        <p:spPr>
          <a:xfrm>
            <a:off x="6876256" y="5661248"/>
            <a:ext cx="485800" cy="477376"/>
          </a:xfrm>
          <a:prstGeom prst="rect">
            <a:avLst/>
          </a:prstGeom>
        </p:spPr>
        <p:txBody>
          <a:bodyPr vert="horz">
            <a:normAutofit lnSpcReduction="10000"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=</a:t>
            </a:r>
            <a:endParaRPr lang="ar-SA" dirty="0"/>
          </a:p>
        </p:txBody>
      </p:sp>
      <p:sp>
        <p:nvSpPr>
          <p:cNvPr id="85" name="عنصر نائب للمحتوى 2"/>
          <p:cNvSpPr txBox="1">
            <a:spLocks/>
          </p:cNvSpPr>
          <p:nvPr/>
        </p:nvSpPr>
        <p:spPr>
          <a:xfrm>
            <a:off x="6223620" y="5725224"/>
            <a:ext cx="580628" cy="368072"/>
          </a:xfrm>
          <a:prstGeom prst="rect">
            <a:avLst/>
          </a:prstGeom>
          <a:solidFill>
            <a:srgbClr val="92D050"/>
          </a:solidFill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2000" dirty="0" smtClean="0"/>
              <a:t>5,5</a:t>
            </a:r>
            <a:endParaRPr lang="ar-SA" sz="2000" dirty="0"/>
          </a:p>
        </p:txBody>
      </p:sp>
      <p:sp>
        <p:nvSpPr>
          <p:cNvPr id="87" name="عنصر نائب للمحتوى 2"/>
          <p:cNvSpPr txBox="1">
            <a:spLocks/>
          </p:cNvSpPr>
          <p:nvPr/>
        </p:nvSpPr>
        <p:spPr>
          <a:xfrm>
            <a:off x="6228184" y="5733256"/>
            <a:ext cx="557808" cy="386252"/>
          </a:xfrm>
          <a:prstGeom prst="rect">
            <a:avLst/>
          </a:prstGeom>
          <a:solidFill>
            <a:srgbClr val="92D050"/>
          </a:solidFill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2000" dirty="0" smtClean="0"/>
              <a:t>5,5</a:t>
            </a:r>
            <a:endParaRPr lang="ar-SA" sz="2000" dirty="0"/>
          </a:p>
        </p:txBody>
      </p:sp>
      <p:sp>
        <p:nvSpPr>
          <p:cNvPr id="88" name="عنصر نائب للمحتوى 2"/>
          <p:cNvSpPr txBox="1">
            <a:spLocks/>
          </p:cNvSpPr>
          <p:nvPr/>
        </p:nvSpPr>
        <p:spPr>
          <a:xfrm>
            <a:off x="6021288" y="4482440"/>
            <a:ext cx="422920" cy="314712"/>
          </a:xfrm>
          <a:prstGeom prst="rect">
            <a:avLst/>
          </a:prstGeom>
          <a:solidFill>
            <a:srgbClr val="92D050"/>
          </a:solidFill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2400" dirty="0" smtClean="0"/>
              <a:t>7</a:t>
            </a:r>
            <a:endParaRPr lang="ar-SA" sz="2400" dirty="0"/>
          </a:p>
        </p:txBody>
      </p:sp>
      <p:sp>
        <p:nvSpPr>
          <p:cNvPr id="91" name="عنصر نائب للمحتوى 2"/>
          <p:cNvSpPr txBox="1">
            <a:spLocks/>
          </p:cNvSpPr>
          <p:nvPr/>
        </p:nvSpPr>
        <p:spPr>
          <a:xfrm>
            <a:off x="1475656" y="4887808"/>
            <a:ext cx="773832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109</a:t>
            </a:r>
            <a:endParaRPr lang="ar-SA" dirty="0"/>
          </a:p>
        </p:txBody>
      </p:sp>
      <p:sp>
        <p:nvSpPr>
          <p:cNvPr id="89" name="عنصر نائب للمحتوى 2"/>
          <p:cNvSpPr txBox="1">
            <a:spLocks/>
          </p:cNvSpPr>
          <p:nvPr/>
        </p:nvSpPr>
        <p:spPr>
          <a:xfrm>
            <a:off x="3447256" y="5661248"/>
            <a:ext cx="620688" cy="477376"/>
          </a:xfrm>
          <a:prstGeom prst="rect">
            <a:avLst/>
          </a:prstGeom>
          <a:solidFill>
            <a:srgbClr val="92D050"/>
          </a:solidFill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2400" dirty="0" smtClean="0"/>
              <a:t>2,5</a:t>
            </a:r>
            <a:endParaRPr lang="ar-SA" sz="2400" dirty="0"/>
          </a:p>
        </p:txBody>
      </p:sp>
      <p:sp>
        <p:nvSpPr>
          <p:cNvPr id="90" name="عنصر نائب للمحتوى 2"/>
          <p:cNvSpPr txBox="1">
            <a:spLocks/>
          </p:cNvSpPr>
          <p:nvPr/>
        </p:nvSpPr>
        <p:spPr>
          <a:xfrm>
            <a:off x="6246440" y="5733256"/>
            <a:ext cx="557808" cy="386252"/>
          </a:xfrm>
          <a:prstGeom prst="rect">
            <a:avLst/>
          </a:prstGeom>
          <a:solidFill>
            <a:srgbClr val="92D050"/>
          </a:solidFill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2000" dirty="0" smtClean="0"/>
              <a:t>5,5</a:t>
            </a:r>
            <a:endParaRPr lang="ar-SA" sz="2000" dirty="0"/>
          </a:p>
        </p:txBody>
      </p:sp>
    </p:spTree>
    <p:extLst>
      <p:ext uri="{BB962C8B-B14F-4D97-AF65-F5344CB8AC3E}">
        <p14:creationId xmlns:p14="http://schemas.microsoft.com/office/powerpoint/2010/main" xmlns="" val="4150731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Motion origin="layout" path="M 1.94444E-6 6.93642E-7 L -0.21268 -0.00116 " pathEditMode="relative" rAng="0" ptsTypes="AA">
                                      <p:cBhvr>
                                        <p:cTn id="12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42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Motion origin="layout" path="M 1.94444E-6 6.93642E-7 L -0.21268 -0.00116 " pathEditMode="relative" rAng="0" ptsTypes="AA">
                                      <p:cBhvr>
                                        <p:cTn id="13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42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Motion origin="layout" path="M 1.94444E-6 6.93642E-7 L -0.21268 -0.00116 " pathEditMode="relative" rAng="0" ptsTypes="AA">
                                      <p:cBhvr>
                                        <p:cTn id="14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42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Motion origin="layout" path="M 1.94444E-6 6.93642E-7 L -0.21268 -0.00116 " pathEditMode="relative" rAng="0" ptsTypes="AA">
                                      <p:cBhvr>
                                        <p:cTn id="15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42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Motion origin="layout" path="M 1.94444E-6 6.93642E-7 L -0.21268 -0.00116 " pathEditMode="relative" rAng="0" ptsTypes="AA">
                                      <p:cBhvr>
                                        <p:cTn id="165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42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Motion origin="layout" path="M 1.94444E-6 6.93642E-7 L -0.21268 -0.00116 " pathEditMode="relative" rAng="0" ptsTypes="AA">
                                      <p:cBhvr>
                                        <p:cTn id="175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42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Motion origin="layout" path="M 1.94444E-6 6.93642E-7 L -0.21268 -0.00116 " pathEditMode="relative" rAng="0" ptsTypes="AA">
                                      <p:cBhvr>
                                        <p:cTn id="185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42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Motion origin="layout" path="M -1.66667E-6 -1.50289E-6 L -0.21996 -0.00185 " pathEditMode="relative" rAng="0" ptsTypes="AA">
                                      <p:cBhvr>
                                        <p:cTn id="20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07" y="-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Motion origin="layout" path="M 2.77778E-7 -3.58382E-6 L -0.13594 0.25249 " pathEditMode="relative" rAng="0" ptsTypes="AA">
                                      <p:cBhvr>
                                        <p:cTn id="217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06" y="126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Motion origin="layout" path="M -2.77778E-7 4.50867E-6 L -0.2092 0.64069 " pathEditMode="relative" rAng="0" ptsTypes="AA">
                                      <p:cBhvr>
                                        <p:cTn id="227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69" y="32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0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5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32948E-6 L 0.04202 -0.27075 " pathEditMode="relative" rAng="0" ptsTypes="AA">
                                      <p:cBhvr>
                                        <p:cTn id="25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1" y="-135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4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15607E-7 L 0.04983 -0.65988 " pathEditMode="relative" rAng="0" ptsTypes="AA">
                                      <p:cBhvr>
                                        <p:cTn id="268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3" y="-329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Motion origin="layout" path="M 2.77778E-7 3.93064E-6 L -0.22882 -0.00208 " pathEditMode="relative" rAng="0" ptsTypes="AA">
                                      <p:cBhvr>
                                        <p:cTn id="278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41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9" fill="hold">
                      <p:stCondLst>
                        <p:cond delay="indefinite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5" fill="hold">
                      <p:stCondLst>
                        <p:cond delay="indefinite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1" fill="hold">
                      <p:stCondLst>
                        <p:cond delay="indefinite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Motion origin="layout" path="M -0.00729 0.00647 L 0.18212 0.3126 " pathEditMode="relative" rAng="0" ptsTypes="AA">
                                      <p:cBhvr>
                                        <p:cTn id="294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62" y="15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5" fill="hold">
                      <p:stCondLst>
                        <p:cond delay="indefinite"/>
                      </p:stCondLst>
                      <p:childTnLst>
                        <p:par>
                          <p:cTn id="296" fill="hold">
                            <p:stCondLst>
                              <p:cond delay="0"/>
                            </p:stCondLst>
                            <p:childTnLst>
                              <p:par>
                                <p:cTn id="29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1" fill="hold">
                      <p:stCondLst>
                        <p:cond delay="indefinite"/>
                      </p:stCondLst>
                      <p:childTnLst>
                        <p:par>
                          <p:cTn id="302" fill="hold">
                            <p:stCondLst>
                              <p:cond delay="0"/>
                            </p:stCondLst>
                            <p:childTnLst>
                              <p:par>
                                <p:cTn id="30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Motion origin="layout" path="M 2.77778E-7 -8.67052E-7 L 0.1099 0.47006 " pathEditMode="relative" rAng="0" ptsTypes="AA">
                                      <p:cBhvr>
                                        <p:cTn id="304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86" y="23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5" fill="hold">
                      <p:stCondLst>
                        <p:cond delay="indefinite"/>
                      </p:stCondLst>
                      <p:childTnLst>
                        <p:par>
                          <p:cTn id="306" fill="hold">
                            <p:stCondLst>
                              <p:cond delay="0"/>
                            </p:stCondLst>
                            <p:childTnLst>
                              <p:par>
                                <p:cTn id="3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1" fill="hold">
                      <p:stCondLst>
                        <p:cond delay="indefinite"/>
                      </p:stCondLst>
                      <p:childTnLst>
                        <p:par>
                          <p:cTn id="312" fill="hold">
                            <p:stCondLst>
                              <p:cond delay="0"/>
                            </p:stCondLst>
                            <p:childTnLst>
                              <p:par>
                                <p:cTn id="3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7" fill="hold">
                      <p:stCondLst>
                        <p:cond delay="indefinite"/>
                      </p:stCondLst>
                      <p:childTnLst>
                        <p:par>
                          <p:cTn id="318" fill="hold">
                            <p:stCondLst>
                              <p:cond delay="0"/>
                            </p:stCondLst>
                            <p:childTnLst>
                              <p:par>
                                <p:cTn id="3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3" fill="hold">
                      <p:stCondLst>
                        <p:cond delay="indefinite"/>
                      </p:stCondLst>
                      <p:childTnLst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7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2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3" fill="hold">
                      <p:stCondLst>
                        <p:cond delay="indefinite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96532E-6 L -0.24375 -0.34012 " pathEditMode="relative" rAng="0" ptsTypes="AA">
                                      <p:cBhvr>
                                        <p:cTn id="336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88" y="-170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7" fill="hold">
                      <p:stCondLst>
                        <p:cond delay="indefinite"/>
                      </p:stCondLst>
                      <p:childTnLst>
                        <p:par>
                          <p:cTn id="338" fill="hold">
                            <p:stCondLst>
                              <p:cond delay="0"/>
                            </p:stCondLst>
                            <p:childTnLst>
                              <p:par>
                                <p:cTn id="33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1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2" fill="hold">
                      <p:stCondLst>
                        <p:cond delay="indefinite"/>
                      </p:stCondLst>
                      <p:childTnLst>
                        <p:par>
                          <p:cTn id="343" fill="hold">
                            <p:stCondLst>
                              <p:cond delay="0"/>
                            </p:stCondLst>
                            <p:childTnLst>
                              <p:par>
                                <p:cTn id="344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38728E-6 L -0.24496 -0.51052 " pathEditMode="relative" rAng="0" ptsTypes="AA">
                                      <p:cBhvr>
                                        <p:cTn id="345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57" y="-255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Motion origin="layout" path="M 1.94444E-6 6.93642E-7 L -0.21268 -0.00116 " pathEditMode="relative" rAng="0" ptsTypes="AA">
                                      <p:cBhvr>
                                        <p:cTn id="355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42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6" fill="hold">
                      <p:stCondLst>
                        <p:cond delay="indefinite"/>
                      </p:stCondLst>
                      <p:childTnLst>
                        <p:par>
                          <p:cTn id="357" fill="hold">
                            <p:stCondLst>
                              <p:cond delay="0"/>
                            </p:stCondLst>
                            <p:childTnLst>
                              <p:par>
                                <p:cTn id="3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2" fill="hold">
                      <p:stCondLst>
                        <p:cond delay="indefinite"/>
                      </p:stCondLst>
                      <p:childTnLst>
                        <p:par>
                          <p:cTn id="363" fill="hold">
                            <p:stCondLst>
                              <p:cond delay="0"/>
                            </p:stCondLst>
                            <p:childTnLst>
                              <p:par>
                                <p:cTn id="36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8" fill="hold">
                      <p:stCondLst>
                        <p:cond delay="indefinite"/>
                      </p:stCondLst>
                      <p:childTnLst>
                        <p:par>
                          <p:cTn id="369" fill="hold">
                            <p:stCondLst>
                              <p:cond delay="0"/>
                            </p:stCondLst>
                            <p:childTnLst>
                              <p:par>
                                <p:cTn id="37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4" fill="hold">
                      <p:stCondLst>
                        <p:cond delay="indefinite"/>
                      </p:stCondLst>
                      <p:childTnLst>
                        <p:par>
                          <p:cTn id="375" fill="hold">
                            <p:stCondLst>
                              <p:cond delay="0"/>
                            </p:stCondLst>
                            <p:childTnLst>
                              <p:par>
                                <p:cTn id="37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0" fill="hold">
                      <p:stCondLst>
                        <p:cond delay="indefinite"/>
                      </p:stCondLst>
                      <p:childTnLst>
                        <p:par>
                          <p:cTn id="381" fill="hold">
                            <p:stCondLst>
                              <p:cond delay="0"/>
                            </p:stCondLst>
                            <p:childTnLst>
                              <p:par>
                                <p:cTn id="38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6" fill="hold">
                      <p:stCondLst>
                        <p:cond delay="indefinite"/>
                      </p:stCondLst>
                      <p:childTnLst>
                        <p:par>
                          <p:cTn id="387" fill="hold">
                            <p:stCondLst>
                              <p:cond delay="0"/>
                            </p:stCondLst>
                            <p:childTnLst>
                              <p:par>
                                <p:cTn id="38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2" fill="hold">
                      <p:stCondLst>
                        <p:cond delay="indefinite"/>
                      </p:stCondLst>
                      <p:childTnLst>
                        <p:par>
                          <p:cTn id="393" fill="hold">
                            <p:stCondLst>
                              <p:cond delay="0"/>
                            </p:stCondLst>
                            <p:childTnLst>
                              <p:par>
                                <p:cTn id="39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8" fill="hold">
                      <p:stCondLst>
                        <p:cond delay="indefinite"/>
                      </p:stCondLst>
                      <p:childTnLst>
                        <p:par>
                          <p:cTn id="399" fill="hold">
                            <p:stCondLst>
                              <p:cond delay="0"/>
                            </p:stCondLst>
                            <p:childTnLst>
                              <p:par>
                                <p:cTn id="40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4" fill="hold">
                      <p:stCondLst>
                        <p:cond delay="indefinite"/>
                      </p:stCondLst>
                      <p:childTnLst>
                        <p:par>
                          <p:cTn id="405" fill="hold">
                            <p:stCondLst>
                              <p:cond delay="0"/>
                            </p:stCondLst>
                            <p:childTnLst>
                              <p:par>
                                <p:cTn id="40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0" fill="hold">
                      <p:stCondLst>
                        <p:cond delay="indefinite"/>
                      </p:stCondLst>
                      <p:childTnLst>
                        <p:par>
                          <p:cTn id="411" fill="hold">
                            <p:stCondLst>
                              <p:cond delay="0"/>
                            </p:stCondLst>
                            <p:childTnLst>
                              <p:par>
                                <p:cTn id="4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6" fill="hold">
                      <p:stCondLst>
                        <p:cond delay="indefinite"/>
                      </p:stCondLst>
                      <p:childTnLst>
                        <p:par>
                          <p:cTn id="417" fill="hold">
                            <p:stCondLst>
                              <p:cond delay="0"/>
                            </p:stCondLst>
                            <p:childTnLst>
                              <p:par>
                                <p:cTn id="4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2" fill="hold">
                      <p:stCondLst>
                        <p:cond delay="indefinite"/>
                      </p:stCondLst>
                      <p:childTnLst>
                        <p:par>
                          <p:cTn id="423" fill="hold">
                            <p:stCondLst>
                              <p:cond delay="0"/>
                            </p:stCondLst>
                            <p:childTnLst>
                              <p:par>
                                <p:cTn id="4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8" fill="hold">
                      <p:stCondLst>
                        <p:cond delay="indefinite"/>
                      </p:stCondLst>
                      <p:childTnLst>
                        <p:par>
                          <p:cTn id="429" fill="hold">
                            <p:stCondLst>
                              <p:cond delay="0"/>
                            </p:stCondLst>
                            <p:childTnLst>
                              <p:par>
                                <p:cTn id="4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4" fill="hold">
                      <p:stCondLst>
                        <p:cond delay="indefinite"/>
                      </p:stCondLst>
                      <p:childTnLst>
                        <p:par>
                          <p:cTn id="435" fill="hold">
                            <p:stCondLst>
                              <p:cond delay="0"/>
                            </p:stCondLst>
                            <p:childTnLst>
                              <p:par>
                                <p:cTn id="4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0" fill="hold">
                      <p:stCondLst>
                        <p:cond delay="indefinite"/>
                      </p:stCondLst>
                      <p:childTnLst>
                        <p:par>
                          <p:cTn id="441" fill="hold">
                            <p:stCondLst>
                              <p:cond delay="0"/>
                            </p:stCondLst>
                            <p:childTnLst>
                              <p:par>
                                <p:cTn id="44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6" fill="hold">
                      <p:stCondLst>
                        <p:cond delay="indefinite"/>
                      </p:stCondLst>
                      <p:childTnLst>
                        <p:par>
                          <p:cTn id="447" fill="hold">
                            <p:stCondLst>
                              <p:cond delay="0"/>
                            </p:stCondLst>
                            <p:childTnLst>
                              <p:par>
                                <p:cTn id="44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2" fill="hold">
                      <p:stCondLst>
                        <p:cond delay="indefinite"/>
                      </p:stCondLst>
                      <p:childTnLst>
                        <p:par>
                          <p:cTn id="453" fill="hold">
                            <p:stCondLst>
                              <p:cond delay="0"/>
                            </p:stCondLst>
                            <p:childTnLst>
                              <p:par>
                                <p:cTn id="4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8" fill="hold">
                      <p:stCondLst>
                        <p:cond delay="indefinite"/>
                      </p:stCondLst>
                      <p:childTnLst>
                        <p:par>
                          <p:cTn id="459" fill="hold">
                            <p:stCondLst>
                              <p:cond delay="0"/>
                            </p:stCondLst>
                            <p:childTnLst>
                              <p:par>
                                <p:cTn id="46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4" fill="hold">
                      <p:stCondLst>
                        <p:cond delay="indefinite"/>
                      </p:stCondLst>
                      <p:childTnLst>
                        <p:par>
                          <p:cTn id="465" fill="hold">
                            <p:stCondLst>
                              <p:cond delay="0"/>
                            </p:stCondLst>
                            <p:childTnLst>
                              <p:par>
                                <p:cTn id="46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0" fill="hold">
                      <p:stCondLst>
                        <p:cond delay="indefinite"/>
                      </p:stCondLst>
                      <p:childTnLst>
                        <p:par>
                          <p:cTn id="471" fill="hold">
                            <p:stCondLst>
                              <p:cond delay="0"/>
                            </p:stCondLst>
                            <p:childTnLst>
                              <p:par>
                                <p:cTn id="47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 animBg="1"/>
      <p:bldP spid="55" grpId="0"/>
      <p:bldP spid="57" grpId="0" animBg="1"/>
      <p:bldP spid="58" grpId="0" animBg="1"/>
      <p:bldP spid="58" grpId="1" animBg="1"/>
      <p:bldP spid="61" grpId="0" animBg="1"/>
      <p:bldP spid="61" grpId="1" animBg="1"/>
      <p:bldP spid="62" grpId="0" animBg="1"/>
      <p:bldP spid="62" grpId="1" animBg="1"/>
      <p:bldP spid="63" grpId="0" animBg="1"/>
      <p:bldP spid="63" grpId="1" animBg="1"/>
      <p:bldP spid="64" grpId="0" animBg="1"/>
      <p:bldP spid="64" grpId="1" animBg="1"/>
      <p:bldP spid="65" grpId="0" animBg="1"/>
      <p:bldP spid="65" grpId="1" animBg="1"/>
      <p:bldP spid="66" grpId="0" animBg="1"/>
      <p:bldP spid="66" grpId="1" animBg="1"/>
      <p:bldP spid="67" grpId="0" animBg="1"/>
      <p:bldP spid="67" grpId="1" animBg="1"/>
      <p:bldP spid="68" grpId="0" animBg="1"/>
      <p:bldP spid="68" grpId="1" animBg="1"/>
      <p:bldP spid="69" grpId="0" animBg="1"/>
      <p:bldP spid="69" grpId="1" animBg="1"/>
      <p:bldP spid="70" grpId="0"/>
      <p:bldP spid="73" grpId="0"/>
      <p:bldP spid="74" grpId="0"/>
      <p:bldP spid="75" grpId="0" animBg="1"/>
      <p:bldP spid="75" grpId="1" animBg="1"/>
      <p:bldP spid="77" grpId="0" animBg="1"/>
      <p:bldP spid="78" grpId="0" animBg="1"/>
      <p:bldP spid="78" grpId="1" animBg="1"/>
      <p:bldP spid="79" grpId="0" animBg="1"/>
      <p:bldP spid="79" grpId="1" animBg="1"/>
      <p:bldP spid="80" grpId="0" animBg="1"/>
      <p:bldP spid="80" grpId="1" animBg="1"/>
      <p:bldP spid="81" grpId="0"/>
      <p:bldP spid="82" grpId="0"/>
      <p:bldP spid="84" grpId="0"/>
      <p:bldP spid="85" grpId="0" animBg="1"/>
      <p:bldP spid="85" grpId="1" animBg="1"/>
      <p:bldP spid="87" grpId="0" animBg="1"/>
      <p:bldP spid="88" grpId="0" animBg="1"/>
      <p:bldP spid="88" grpId="1" animBg="1"/>
      <p:bldP spid="91" grpId="0"/>
      <p:bldP spid="89" grpId="0" animBg="1"/>
      <p:bldP spid="89" grpId="1" animBg="1"/>
      <p:bldP spid="90" grpId="0" animBg="1"/>
      <p:bldP spid="90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عنوان 1"/>
          <p:cNvSpPr txBox="1">
            <a:spLocks/>
          </p:cNvSpPr>
          <p:nvPr/>
        </p:nvSpPr>
        <p:spPr>
          <a:xfrm>
            <a:off x="4211960" y="188640"/>
            <a:ext cx="4824536" cy="505188"/>
          </a:xfrm>
          <a:prstGeom prst="rect">
            <a:avLst/>
          </a:prstGeom>
          <a:solidFill>
            <a:srgbClr val="FFC000"/>
          </a:solidFill>
        </p:spPr>
        <p:txBody>
          <a:bodyPr vert="horz" lIns="0" rIns="0" bIns="0" anchor="b">
            <a:normAutofit fontScale="77500" lnSpcReduction="20000"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4000" b="1" dirty="0" smtClean="0">
                <a:solidFill>
                  <a:schemeClr val="tx1"/>
                </a:solidFill>
              </a:rPr>
              <a:t>نأخذ من الجدول قيم المجاميع وهي :</a:t>
            </a:r>
            <a:endParaRPr lang="ar-SA" sz="4000" b="1" dirty="0">
              <a:solidFill>
                <a:schemeClr val="tx1"/>
              </a:solidFill>
            </a:endParaRPr>
          </a:p>
        </p:txBody>
      </p:sp>
      <p:graphicFrame>
        <p:nvGraphicFramePr>
          <p:cNvPr id="2" name="كائن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375678213"/>
              </p:ext>
            </p:extLst>
          </p:nvPr>
        </p:nvGraphicFramePr>
        <p:xfrm>
          <a:off x="1403648" y="243590"/>
          <a:ext cx="864096" cy="347033"/>
        </p:xfrm>
        <a:graphic>
          <a:graphicData uri="http://schemas.openxmlformats.org/presentationml/2006/ole">
            <p:oleObj spid="_x0000_s54457" name="Equation" r:id="rId4" imgW="482181" imgH="177646" progId="">
              <p:embed/>
            </p:oleObj>
          </a:graphicData>
        </a:graphic>
      </p:graphicFrame>
      <p:graphicFrame>
        <p:nvGraphicFramePr>
          <p:cNvPr id="3" name="كائن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927459710"/>
              </p:ext>
            </p:extLst>
          </p:nvPr>
        </p:nvGraphicFramePr>
        <p:xfrm>
          <a:off x="2363539" y="116632"/>
          <a:ext cx="1776413" cy="561975"/>
        </p:xfrm>
        <a:graphic>
          <a:graphicData uri="http://schemas.openxmlformats.org/presentationml/2006/ole">
            <p:oleObj spid="_x0000_s54458" name="Equation" r:id="rId5" imgW="965160" imgH="279360" progId="">
              <p:embed/>
            </p:oleObj>
          </a:graphicData>
        </a:graphic>
      </p:graphicFrame>
      <p:graphicFrame>
        <p:nvGraphicFramePr>
          <p:cNvPr id="60" name="كائن 5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79388526"/>
              </p:ext>
            </p:extLst>
          </p:nvPr>
        </p:nvGraphicFramePr>
        <p:xfrm>
          <a:off x="7794196" y="1400324"/>
          <a:ext cx="474663" cy="444500"/>
        </p:xfrm>
        <a:graphic>
          <a:graphicData uri="http://schemas.openxmlformats.org/presentationml/2006/ole">
            <p:oleObj spid="_x0000_s54459" name="Equation" r:id="rId6" imgW="177569" imgH="152202" progId="">
              <p:embed/>
            </p:oleObj>
          </a:graphicData>
        </a:graphic>
      </p:graphicFrame>
      <p:graphicFrame>
        <p:nvGraphicFramePr>
          <p:cNvPr id="61" name="كائن 6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15874347"/>
              </p:ext>
            </p:extLst>
          </p:nvPr>
        </p:nvGraphicFramePr>
        <p:xfrm>
          <a:off x="4109687" y="693828"/>
          <a:ext cx="1110385" cy="979247"/>
        </p:xfrm>
        <a:graphic>
          <a:graphicData uri="http://schemas.openxmlformats.org/presentationml/2006/ole">
            <p:oleObj spid="_x0000_s54460" name="Equation" r:id="rId7" imgW="660240" imgH="533160" progId="">
              <p:embed/>
            </p:oleObj>
          </a:graphicData>
        </a:graphic>
      </p:graphicFrame>
      <p:graphicFrame>
        <p:nvGraphicFramePr>
          <p:cNvPr id="62" name="كائن 6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005098253"/>
              </p:ext>
            </p:extLst>
          </p:nvPr>
        </p:nvGraphicFramePr>
        <p:xfrm>
          <a:off x="7304225" y="1436836"/>
          <a:ext cx="439738" cy="407988"/>
        </p:xfrm>
        <a:graphic>
          <a:graphicData uri="http://schemas.openxmlformats.org/presentationml/2006/ole">
            <p:oleObj spid="_x0000_s54461" name="Equation" r:id="rId8" imgW="164880" imgH="139680" progId="">
              <p:embed/>
            </p:oleObj>
          </a:graphicData>
        </a:graphic>
      </p:graphicFrame>
      <p:cxnSp>
        <p:nvCxnSpPr>
          <p:cNvPr id="63" name="رابط مستقيم 62"/>
          <p:cNvCxnSpPr/>
          <p:nvPr/>
        </p:nvCxnSpPr>
        <p:spPr>
          <a:xfrm flipH="1">
            <a:off x="3934272" y="1628800"/>
            <a:ext cx="193387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4" name="كائن 6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294406617"/>
              </p:ext>
            </p:extLst>
          </p:nvPr>
        </p:nvGraphicFramePr>
        <p:xfrm>
          <a:off x="4012803" y="1612415"/>
          <a:ext cx="1711325" cy="639762"/>
        </p:xfrm>
        <a:graphic>
          <a:graphicData uri="http://schemas.openxmlformats.org/presentationml/2006/ole">
            <p:oleObj spid="_x0000_s54462" name="Equation" r:id="rId9" imgW="787320" imgH="279360" progId="">
              <p:embed/>
            </p:oleObj>
          </a:graphicData>
        </a:graphic>
      </p:graphicFrame>
      <p:graphicFrame>
        <p:nvGraphicFramePr>
          <p:cNvPr id="65" name="كائن 6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024401583"/>
              </p:ext>
            </p:extLst>
          </p:nvPr>
        </p:nvGraphicFramePr>
        <p:xfrm>
          <a:off x="6084168" y="1340768"/>
          <a:ext cx="677863" cy="555625"/>
        </p:xfrm>
        <a:graphic>
          <a:graphicData uri="http://schemas.openxmlformats.org/presentationml/2006/ole">
            <p:oleObj spid="_x0000_s54463" name="Equation" r:id="rId10" imgW="253800" imgH="190440" progId="">
              <p:embed/>
            </p:oleObj>
          </a:graphicData>
        </a:graphic>
      </p:graphicFrame>
      <p:graphicFrame>
        <p:nvGraphicFramePr>
          <p:cNvPr id="4" name="كائن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20490355"/>
              </p:ext>
            </p:extLst>
          </p:nvPr>
        </p:nvGraphicFramePr>
        <p:xfrm>
          <a:off x="7372623" y="2444949"/>
          <a:ext cx="439737" cy="407987"/>
        </p:xfrm>
        <a:graphic>
          <a:graphicData uri="http://schemas.openxmlformats.org/presentationml/2006/ole">
            <p:oleObj spid="_x0000_s54464" name="Equation" r:id="rId11" imgW="164957" imgH="139579" progId="">
              <p:embed/>
            </p:oleObj>
          </a:graphicData>
        </a:graphic>
      </p:graphicFrame>
      <p:graphicFrame>
        <p:nvGraphicFramePr>
          <p:cNvPr id="5" name="كائن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092080259"/>
              </p:ext>
            </p:extLst>
          </p:nvPr>
        </p:nvGraphicFramePr>
        <p:xfrm>
          <a:off x="6414418" y="2297311"/>
          <a:ext cx="677862" cy="555625"/>
        </p:xfrm>
        <a:graphic>
          <a:graphicData uri="http://schemas.openxmlformats.org/presentationml/2006/ole">
            <p:oleObj spid="_x0000_s54465" name="Equation" r:id="rId12" imgW="253890" imgH="190417" progId="">
              <p:embed/>
            </p:oleObj>
          </a:graphicData>
        </a:graphic>
      </p:graphicFrame>
      <p:graphicFrame>
        <p:nvGraphicFramePr>
          <p:cNvPr id="6" name="كائن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285006341"/>
              </p:ext>
            </p:extLst>
          </p:nvPr>
        </p:nvGraphicFramePr>
        <p:xfrm>
          <a:off x="4827588" y="2135188"/>
          <a:ext cx="1219200" cy="434975"/>
        </p:xfrm>
        <a:graphic>
          <a:graphicData uri="http://schemas.openxmlformats.org/presentationml/2006/ole">
            <p:oleObj spid="_x0000_s54466" name="Equation" r:id="rId13" imgW="622080" imgH="203040" progId="">
              <p:embed/>
            </p:oleObj>
          </a:graphicData>
        </a:graphic>
      </p:graphicFrame>
      <p:cxnSp>
        <p:nvCxnSpPr>
          <p:cNvPr id="69" name="رابط مستقيم 68"/>
          <p:cNvCxnSpPr/>
          <p:nvPr/>
        </p:nvCxnSpPr>
        <p:spPr>
          <a:xfrm flipH="1">
            <a:off x="4644008" y="2636912"/>
            <a:ext cx="144016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كائن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644653464"/>
              </p:ext>
            </p:extLst>
          </p:nvPr>
        </p:nvGraphicFramePr>
        <p:xfrm>
          <a:off x="4788024" y="2644776"/>
          <a:ext cx="1296144" cy="509110"/>
        </p:xfrm>
        <a:graphic>
          <a:graphicData uri="http://schemas.openxmlformats.org/presentationml/2006/ole">
            <p:oleObj spid="_x0000_s54467" name="Equation" r:id="rId14" imgW="749160" imgH="279360" progId="">
              <p:embed/>
            </p:oleObj>
          </a:graphicData>
        </a:graphic>
      </p:graphicFrame>
      <p:graphicFrame>
        <p:nvGraphicFramePr>
          <p:cNvPr id="72" name="كائن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488480629"/>
              </p:ext>
            </p:extLst>
          </p:nvPr>
        </p:nvGraphicFramePr>
        <p:xfrm>
          <a:off x="7372623" y="3525069"/>
          <a:ext cx="439737" cy="407987"/>
        </p:xfrm>
        <a:graphic>
          <a:graphicData uri="http://schemas.openxmlformats.org/presentationml/2006/ole">
            <p:oleObj spid="_x0000_s54468" name="Equation" r:id="rId15" imgW="164957" imgH="139579" progId="">
              <p:embed/>
            </p:oleObj>
          </a:graphicData>
        </a:graphic>
      </p:graphicFrame>
      <p:graphicFrame>
        <p:nvGraphicFramePr>
          <p:cNvPr id="73" name="كائن 7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931790300"/>
              </p:ext>
            </p:extLst>
          </p:nvPr>
        </p:nvGraphicFramePr>
        <p:xfrm>
          <a:off x="6414418" y="3449439"/>
          <a:ext cx="677862" cy="555625"/>
        </p:xfrm>
        <a:graphic>
          <a:graphicData uri="http://schemas.openxmlformats.org/presentationml/2006/ole">
            <p:oleObj spid="_x0000_s54469" name="Equation" r:id="rId16" imgW="253890" imgH="190417" progId="">
              <p:embed/>
            </p:oleObj>
          </a:graphicData>
        </a:graphic>
      </p:graphicFrame>
      <p:graphicFrame>
        <p:nvGraphicFramePr>
          <p:cNvPr id="74" name="كائن 7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195758117"/>
              </p:ext>
            </p:extLst>
          </p:nvPr>
        </p:nvGraphicFramePr>
        <p:xfrm>
          <a:off x="5152325" y="3279775"/>
          <a:ext cx="645225" cy="365249"/>
        </p:xfrm>
        <a:graphic>
          <a:graphicData uri="http://schemas.openxmlformats.org/presentationml/2006/ole">
            <p:oleObj spid="_x0000_s54470" name="Equation" r:id="rId17" imgW="368280" imgH="190440" progId="">
              <p:embed/>
            </p:oleObj>
          </a:graphicData>
        </a:graphic>
      </p:graphicFrame>
      <p:cxnSp>
        <p:nvCxnSpPr>
          <p:cNvPr id="75" name="رابط مستقيم 74"/>
          <p:cNvCxnSpPr/>
          <p:nvPr/>
        </p:nvCxnSpPr>
        <p:spPr>
          <a:xfrm flipH="1">
            <a:off x="5014392" y="3768601"/>
            <a:ext cx="106977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6" name="كائن 7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440866918"/>
              </p:ext>
            </p:extLst>
          </p:nvPr>
        </p:nvGraphicFramePr>
        <p:xfrm>
          <a:off x="5022850" y="3871913"/>
          <a:ext cx="1071563" cy="414337"/>
        </p:xfrm>
        <a:graphic>
          <a:graphicData uri="http://schemas.openxmlformats.org/presentationml/2006/ole">
            <p:oleObj spid="_x0000_s54471" name="Equation" r:id="rId18" imgW="520560" imgH="190440" progId="">
              <p:embed/>
            </p:oleObj>
          </a:graphicData>
        </a:graphic>
      </p:graphicFrame>
      <p:graphicFrame>
        <p:nvGraphicFramePr>
          <p:cNvPr id="77" name="كائن 7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205946485"/>
              </p:ext>
            </p:extLst>
          </p:nvPr>
        </p:nvGraphicFramePr>
        <p:xfrm>
          <a:off x="7525023" y="4821213"/>
          <a:ext cx="439737" cy="407987"/>
        </p:xfrm>
        <a:graphic>
          <a:graphicData uri="http://schemas.openxmlformats.org/presentationml/2006/ole">
            <p:oleObj spid="_x0000_s54472" name="Equation" r:id="rId19" imgW="164957" imgH="139579" progId="">
              <p:embed/>
            </p:oleObj>
          </a:graphicData>
        </a:graphic>
      </p:graphicFrame>
      <p:graphicFrame>
        <p:nvGraphicFramePr>
          <p:cNvPr id="78" name="كائن 7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806949266"/>
              </p:ext>
            </p:extLst>
          </p:nvPr>
        </p:nvGraphicFramePr>
        <p:xfrm>
          <a:off x="6422802" y="4745583"/>
          <a:ext cx="677862" cy="555625"/>
        </p:xfrm>
        <a:graphic>
          <a:graphicData uri="http://schemas.openxmlformats.org/presentationml/2006/ole">
            <p:oleObj spid="_x0000_s54473" name="Equation" r:id="rId20" imgW="253890" imgH="190417" progId="">
              <p:embed/>
            </p:oleObj>
          </a:graphicData>
        </a:graphic>
      </p:graphicFrame>
      <p:graphicFrame>
        <p:nvGraphicFramePr>
          <p:cNvPr id="79" name="كائن 7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06888749"/>
              </p:ext>
            </p:extLst>
          </p:nvPr>
        </p:nvGraphicFramePr>
        <p:xfrm>
          <a:off x="5229225" y="4557713"/>
          <a:ext cx="720725" cy="407987"/>
        </p:xfrm>
        <a:graphic>
          <a:graphicData uri="http://schemas.openxmlformats.org/presentationml/2006/ole">
            <p:oleObj spid="_x0000_s54474" name="Equation" r:id="rId21" imgW="368280" imgH="190440" progId="">
              <p:embed/>
            </p:oleObj>
          </a:graphicData>
        </a:graphic>
      </p:graphicFrame>
      <p:cxnSp>
        <p:nvCxnSpPr>
          <p:cNvPr id="80" name="رابط مستقيم 79"/>
          <p:cNvCxnSpPr/>
          <p:nvPr/>
        </p:nvCxnSpPr>
        <p:spPr>
          <a:xfrm flipH="1">
            <a:off x="4796408" y="5047342"/>
            <a:ext cx="144016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1" name="كائن 8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763733076"/>
              </p:ext>
            </p:extLst>
          </p:nvPr>
        </p:nvGraphicFramePr>
        <p:xfrm>
          <a:off x="5305425" y="5151438"/>
          <a:ext cx="811213" cy="412750"/>
        </p:xfrm>
        <a:graphic>
          <a:graphicData uri="http://schemas.openxmlformats.org/presentationml/2006/ole">
            <p:oleObj spid="_x0000_s54475" name="Equation" r:id="rId22" imgW="393480" imgH="190440" progId="">
              <p:embed/>
            </p:oleObj>
          </a:graphicData>
        </a:graphic>
      </p:graphicFrame>
      <p:graphicFrame>
        <p:nvGraphicFramePr>
          <p:cNvPr id="35842" name="كائن 3584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265698150"/>
              </p:ext>
            </p:extLst>
          </p:nvPr>
        </p:nvGraphicFramePr>
        <p:xfrm>
          <a:off x="7617941" y="5901332"/>
          <a:ext cx="439738" cy="407988"/>
        </p:xfrm>
        <a:graphic>
          <a:graphicData uri="http://schemas.openxmlformats.org/presentationml/2006/ole">
            <p:oleObj spid="_x0000_s54476" name="Equation" r:id="rId23" imgW="164957" imgH="139579" progId="">
              <p:embed/>
            </p:oleObj>
          </a:graphicData>
        </a:graphic>
      </p:graphicFrame>
      <p:graphicFrame>
        <p:nvGraphicFramePr>
          <p:cNvPr id="35852" name="كائن 3585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187574203"/>
              </p:ext>
            </p:extLst>
          </p:nvPr>
        </p:nvGraphicFramePr>
        <p:xfrm>
          <a:off x="6516216" y="5753695"/>
          <a:ext cx="677863" cy="555625"/>
        </p:xfrm>
        <a:graphic>
          <a:graphicData uri="http://schemas.openxmlformats.org/presentationml/2006/ole">
            <p:oleObj spid="_x0000_s54477" name="Equation" r:id="rId24" imgW="253890" imgH="190417" progId="">
              <p:embed/>
            </p:oleObj>
          </a:graphicData>
        </a:graphic>
      </p:graphicFrame>
      <p:graphicFrame>
        <p:nvGraphicFramePr>
          <p:cNvPr id="35853" name="كائن 3585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02151972"/>
              </p:ext>
            </p:extLst>
          </p:nvPr>
        </p:nvGraphicFramePr>
        <p:xfrm>
          <a:off x="5070553" y="5877272"/>
          <a:ext cx="439737" cy="407987"/>
        </p:xfrm>
        <a:graphic>
          <a:graphicData uri="http://schemas.openxmlformats.org/presentationml/2006/ole">
            <p:oleObj spid="_x0000_s54478" name="Equation" r:id="rId25" imgW="164957" imgH="139579" progId="">
              <p:embed/>
            </p:oleObj>
          </a:graphicData>
        </a:graphic>
      </p:graphicFrame>
      <p:sp>
        <p:nvSpPr>
          <p:cNvPr id="86" name="عنوان 1"/>
          <p:cNvSpPr txBox="1">
            <a:spLocks/>
          </p:cNvSpPr>
          <p:nvPr/>
        </p:nvSpPr>
        <p:spPr>
          <a:xfrm>
            <a:off x="5397287" y="5661248"/>
            <a:ext cx="1190937" cy="650336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ar-SA" sz="3600" b="1" dirty="0">
                <a:solidFill>
                  <a:schemeClr val="tx1"/>
                </a:solidFill>
              </a:rPr>
              <a:t>  </a:t>
            </a:r>
            <a:r>
              <a:rPr lang="ar-SA" sz="3600" b="1" dirty="0" smtClean="0">
                <a:solidFill>
                  <a:schemeClr val="tx1"/>
                </a:solidFill>
              </a:rPr>
              <a:t>1,94</a:t>
            </a:r>
            <a:endParaRPr lang="ar-SA" sz="3600" b="1" dirty="0">
              <a:solidFill>
                <a:schemeClr val="tx1"/>
              </a:solidFill>
            </a:endParaRPr>
          </a:p>
        </p:txBody>
      </p:sp>
      <p:sp>
        <p:nvSpPr>
          <p:cNvPr id="87" name="عنوان 1"/>
          <p:cNvSpPr txBox="1">
            <a:spLocks/>
          </p:cNvSpPr>
          <p:nvPr/>
        </p:nvSpPr>
        <p:spPr>
          <a:xfrm>
            <a:off x="3563888" y="5589240"/>
            <a:ext cx="1450504" cy="650336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ar-SA" sz="3600" b="1" dirty="0">
                <a:solidFill>
                  <a:schemeClr val="tx1"/>
                </a:solidFill>
              </a:rPr>
              <a:t> </a:t>
            </a:r>
            <a:r>
              <a:rPr lang="ar-SA" sz="3600" b="1" dirty="0" smtClean="0">
                <a:solidFill>
                  <a:schemeClr val="tx1"/>
                </a:solidFill>
              </a:rPr>
              <a:t>- 0,94</a:t>
            </a:r>
            <a:endParaRPr lang="ar-SA" sz="3600" b="1" dirty="0">
              <a:solidFill>
                <a:schemeClr val="tx1"/>
              </a:solidFill>
            </a:endParaRPr>
          </a:p>
        </p:txBody>
      </p:sp>
      <p:sp>
        <p:nvSpPr>
          <p:cNvPr id="88" name="عنوان 1"/>
          <p:cNvSpPr txBox="1">
            <a:spLocks/>
          </p:cNvSpPr>
          <p:nvPr/>
        </p:nvSpPr>
        <p:spPr>
          <a:xfrm>
            <a:off x="1763688" y="6311584"/>
            <a:ext cx="2170584" cy="490802"/>
          </a:xfrm>
          <a:prstGeom prst="rect">
            <a:avLst/>
          </a:prstGeom>
          <a:solidFill>
            <a:srgbClr val="FFFF00"/>
          </a:solidFill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ar-SA" sz="2800" b="1" dirty="0" smtClean="0">
                <a:solidFill>
                  <a:schemeClr val="tx1"/>
                </a:solidFill>
              </a:rPr>
              <a:t>الارتباط سلبي قوي</a:t>
            </a:r>
            <a:endParaRPr lang="ar-SA" sz="2800" b="1" dirty="0">
              <a:solidFill>
                <a:schemeClr val="tx1"/>
              </a:solidFill>
            </a:endParaRPr>
          </a:p>
        </p:txBody>
      </p:sp>
      <p:graphicFrame>
        <p:nvGraphicFramePr>
          <p:cNvPr id="35855" name="كائن 3585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212851353"/>
              </p:ext>
            </p:extLst>
          </p:nvPr>
        </p:nvGraphicFramePr>
        <p:xfrm>
          <a:off x="7409705" y="6368876"/>
          <a:ext cx="474663" cy="444500"/>
        </p:xfrm>
        <a:graphic>
          <a:graphicData uri="http://schemas.openxmlformats.org/presentationml/2006/ole">
            <p:oleObj spid="_x0000_s54479" name="Equation" r:id="rId26" imgW="177569" imgH="152202" progId="">
              <p:embed/>
            </p:oleObj>
          </a:graphicData>
        </a:graphic>
      </p:graphicFrame>
      <p:graphicFrame>
        <p:nvGraphicFramePr>
          <p:cNvPr id="35856" name="كائن 3585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214238938"/>
              </p:ext>
            </p:extLst>
          </p:nvPr>
        </p:nvGraphicFramePr>
        <p:xfrm>
          <a:off x="6868566" y="6453336"/>
          <a:ext cx="439738" cy="407988"/>
        </p:xfrm>
        <a:graphic>
          <a:graphicData uri="http://schemas.openxmlformats.org/presentationml/2006/ole">
            <p:oleObj spid="_x0000_s54480" name="Equation" r:id="rId27" imgW="164957" imgH="139579" progId="">
              <p:embed/>
            </p:oleObj>
          </a:graphicData>
        </a:graphic>
      </p:graphicFrame>
      <p:sp>
        <p:nvSpPr>
          <p:cNvPr id="91" name="عنوان 1"/>
          <p:cNvSpPr txBox="1">
            <a:spLocks/>
          </p:cNvSpPr>
          <p:nvPr/>
        </p:nvSpPr>
        <p:spPr>
          <a:xfrm>
            <a:off x="5516488" y="6165304"/>
            <a:ext cx="1370112" cy="650336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ar-SA" sz="3600" b="1" u="sng" dirty="0">
                <a:solidFill>
                  <a:srgbClr val="FF0000"/>
                </a:solidFill>
              </a:rPr>
              <a:t> </a:t>
            </a:r>
            <a:r>
              <a:rPr lang="ar-SA" sz="3600" b="1" u="sng" dirty="0" smtClean="0">
                <a:solidFill>
                  <a:srgbClr val="FF0000"/>
                </a:solidFill>
              </a:rPr>
              <a:t>- 0,94</a:t>
            </a:r>
            <a:endParaRPr lang="ar-SA" sz="3600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87976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358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358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358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358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358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358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358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358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6" grpId="0"/>
      <p:bldP spid="87" grpId="0"/>
      <p:bldP spid="88" grpId="0" animBg="1"/>
      <p:bldP spid="9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وان 1"/>
          <p:cNvSpPr txBox="1">
            <a:spLocks/>
          </p:cNvSpPr>
          <p:nvPr/>
        </p:nvSpPr>
        <p:spPr>
          <a:xfrm>
            <a:off x="4090775" y="441234"/>
            <a:ext cx="4824536" cy="50518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vert="horz" lIns="0" rIns="0" bIns="0" anchor="b">
            <a:normAutofit fontScale="85000" lnSpcReduction="20000"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4000" b="1" dirty="0" smtClean="0">
                <a:solidFill>
                  <a:schemeClr val="tx1"/>
                </a:solidFill>
              </a:rPr>
              <a:t>ملاحظات مهمة : </a:t>
            </a:r>
            <a:endParaRPr lang="ar-SA" sz="4000" b="1" dirty="0">
              <a:solidFill>
                <a:schemeClr val="tx1"/>
              </a:solidFill>
            </a:endParaRPr>
          </a:p>
        </p:txBody>
      </p:sp>
      <p:sp>
        <p:nvSpPr>
          <p:cNvPr id="39" name="عنصر نائب للمحتوى 2"/>
          <p:cNvSpPr txBox="1">
            <a:spLocks/>
          </p:cNvSpPr>
          <p:nvPr/>
        </p:nvSpPr>
        <p:spPr>
          <a:xfrm>
            <a:off x="3419872" y="1772816"/>
            <a:ext cx="5266456" cy="10801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2800" b="1" dirty="0" smtClean="0">
                <a:solidFill>
                  <a:srgbClr val="FF0000"/>
                </a:solidFill>
              </a:rPr>
              <a:t>1) عند اعطاء رتبة المتغير فيجوز ترتيب</a:t>
            </a:r>
          </a:p>
          <a:p>
            <a:pPr marL="0" indent="0" algn="ctr">
              <a:buNone/>
            </a:pPr>
            <a:r>
              <a:rPr lang="ar-SA" sz="2800" b="1" dirty="0" smtClean="0">
                <a:solidFill>
                  <a:srgbClr val="FF0000"/>
                </a:solidFill>
              </a:rPr>
              <a:t> كلا المتغيرين تصاعديا وتنازليا</a:t>
            </a:r>
            <a:endParaRPr lang="ar-SA" sz="2800" b="1" dirty="0">
              <a:solidFill>
                <a:srgbClr val="FF0000"/>
              </a:solidFill>
            </a:endParaRPr>
          </a:p>
        </p:txBody>
      </p:sp>
      <p:sp>
        <p:nvSpPr>
          <p:cNvPr id="38" name="عنصر نائب للمحتوى 2"/>
          <p:cNvSpPr txBox="1">
            <a:spLocks/>
          </p:cNvSpPr>
          <p:nvPr/>
        </p:nvSpPr>
        <p:spPr>
          <a:xfrm>
            <a:off x="1147755" y="3669793"/>
            <a:ext cx="7560840" cy="792088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3200" b="1" dirty="0" smtClean="0"/>
              <a:t>2) اذا تساوت الرتب نأخذ الوسط الحسابي للقيم المتكررة</a:t>
            </a:r>
            <a:endParaRPr lang="ar-SA" sz="3200" b="1" dirty="0"/>
          </a:p>
        </p:txBody>
      </p:sp>
      <p:sp>
        <p:nvSpPr>
          <p:cNvPr id="40" name="عنصر نائب للمحتوى 2"/>
          <p:cNvSpPr txBox="1">
            <a:spLocks/>
          </p:cNvSpPr>
          <p:nvPr/>
        </p:nvSpPr>
        <p:spPr>
          <a:xfrm>
            <a:off x="107504" y="5373216"/>
            <a:ext cx="8640960" cy="1061472"/>
          </a:xfrm>
          <a:prstGeom prst="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2800" b="1" dirty="0" smtClean="0">
                <a:solidFill>
                  <a:schemeClr val="bg2"/>
                </a:solidFill>
              </a:rPr>
              <a:t>3) معامل ارتباط بيرسون أكثر دقة من معامل ارتباط </a:t>
            </a:r>
            <a:r>
              <a:rPr lang="ar-SA" sz="2800" b="1" dirty="0" err="1" smtClean="0">
                <a:solidFill>
                  <a:schemeClr val="bg2"/>
                </a:solidFill>
              </a:rPr>
              <a:t>سبيرمان</a:t>
            </a:r>
            <a:r>
              <a:rPr lang="ar-SA" sz="2800" b="1" dirty="0" smtClean="0">
                <a:solidFill>
                  <a:schemeClr val="bg2"/>
                </a:solidFill>
              </a:rPr>
              <a:t> لأنه يعتمد على القيم الاساسية بينما </a:t>
            </a:r>
            <a:r>
              <a:rPr lang="ar-SA" sz="2800" b="1" dirty="0" err="1" smtClean="0">
                <a:solidFill>
                  <a:schemeClr val="bg2"/>
                </a:solidFill>
              </a:rPr>
              <a:t>سبيرمان</a:t>
            </a:r>
            <a:r>
              <a:rPr lang="ar-SA" sz="2800" b="1" dirty="0" smtClean="0">
                <a:solidFill>
                  <a:schemeClr val="bg2"/>
                </a:solidFill>
              </a:rPr>
              <a:t> يعتمد على رتب القيم </a:t>
            </a:r>
            <a:endParaRPr lang="ar-SA" sz="2800" b="1" dirty="0">
              <a:solidFill>
                <a:schemeClr val="bg2"/>
              </a:solidFill>
            </a:endParaRPr>
          </a:p>
        </p:txBody>
      </p:sp>
      <p:sp>
        <p:nvSpPr>
          <p:cNvPr id="6" name="مربع نص 30">
            <a:hlinkClick r:id="rId4"/>
          </p:cNvPr>
          <p:cNvSpPr txBox="1"/>
          <p:nvPr/>
        </p:nvSpPr>
        <p:spPr>
          <a:xfrm>
            <a:off x="142844" y="6286520"/>
            <a:ext cx="894796" cy="13849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00" dirty="0" smtClean="0">
                <a:hlinkClick r:id="rId4"/>
              </a:rPr>
              <a:t>عروض بوربوينت رياضيات الصف العاشر  الفصل الأول</a:t>
            </a:r>
            <a:endParaRPr lang="ar-SA" sz="300" dirty="0"/>
          </a:p>
        </p:txBody>
      </p:sp>
    </p:spTree>
    <p:extLst>
      <p:ext uri="{BB962C8B-B14F-4D97-AF65-F5344CB8AC3E}">
        <p14:creationId xmlns:p14="http://schemas.microsoft.com/office/powerpoint/2010/main" xmlns="" val="351355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9" grpId="0" animBg="1"/>
      <p:bldP spid="38" grpId="0" animBg="1"/>
      <p:bldP spid="4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7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0037" y="188640"/>
            <a:ext cx="1154451" cy="504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عنوان 1"/>
          <p:cNvSpPr txBox="1">
            <a:spLocks/>
          </p:cNvSpPr>
          <p:nvPr/>
        </p:nvSpPr>
        <p:spPr>
          <a:xfrm>
            <a:off x="169168" y="690432"/>
            <a:ext cx="7499176" cy="650336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ar-SA" sz="2800" b="1" dirty="0" smtClean="0">
                <a:solidFill>
                  <a:schemeClr val="tx1"/>
                </a:solidFill>
              </a:rPr>
              <a:t>اذا كان مجموع مربعات فرق الرتب بين متغيري علامة الرياضيات والفيزياء لدى عينة من الطلاب  حجمها 5 يساوي 16، احسب معامل ارتباط </a:t>
            </a:r>
            <a:r>
              <a:rPr lang="ar-SA" sz="2800" b="1" dirty="0" err="1" smtClean="0">
                <a:solidFill>
                  <a:schemeClr val="tx1"/>
                </a:solidFill>
              </a:rPr>
              <a:t>سبيرمان</a:t>
            </a:r>
            <a:r>
              <a:rPr lang="ar-SA" sz="2800" b="1" dirty="0" smtClean="0">
                <a:solidFill>
                  <a:schemeClr val="tx1"/>
                </a:solidFill>
              </a:rPr>
              <a:t>:</a:t>
            </a:r>
            <a:endParaRPr lang="ar-SA" sz="2800" b="1" dirty="0">
              <a:solidFill>
                <a:schemeClr val="tx1"/>
              </a:solidFill>
            </a:endParaRPr>
          </a:p>
        </p:txBody>
      </p:sp>
      <p:sp>
        <p:nvSpPr>
          <p:cNvPr id="13" name="عنوان 1"/>
          <p:cNvSpPr txBox="1">
            <a:spLocks/>
          </p:cNvSpPr>
          <p:nvPr/>
        </p:nvSpPr>
        <p:spPr>
          <a:xfrm>
            <a:off x="8238932" y="1052170"/>
            <a:ext cx="793350" cy="577196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vert="horz" lIns="0" rIns="0" bIns="0" anchor="b">
            <a:normAutofit fontScale="77500" lnSpcReduction="20000"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ar-SA" sz="4400" b="1" dirty="0" smtClean="0">
                <a:solidFill>
                  <a:srgbClr val="C00000"/>
                </a:solidFill>
              </a:rPr>
              <a:t>الحل:</a:t>
            </a:r>
            <a:endParaRPr lang="ar-SA" sz="4400" b="1" dirty="0">
              <a:solidFill>
                <a:srgbClr val="C00000"/>
              </a:solidFill>
            </a:endParaRPr>
          </a:p>
        </p:txBody>
      </p:sp>
      <p:graphicFrame>
        <p:nvGraphicFramePr>
          <p:cNvPr id="14" name="كائن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206266218"/>
              </p:ext>
            </p:extLst>
          </p:nvPr>
        </p:nvGraphicFramePr>
        <p:xfrm>
          <a:off x="8345809" y="3068960"/>
          <a:ext cx="474663" cy="444500"/>
        </p:xfrm>
        <a:graphic>
          <a:graphicData uri="http://schemas.openxmlformats.org/presentationml/2006/ole">
            <p:oleObj spid="_x0000_s53584" name="Equation" r:id="rId5" imgW="177569" imgH="152202" progId="">
              <p:embed/>
            </p:oleObj>
          </a:graphicData>
        </a:graphic>
      </p:graphicFrame>
      <p:graphicFrame>
        <p:nvGraphicFramePr>
          <p:cNvPr id="16" name="كائن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002895494"/>
              </p:ext>
            </p:extLst>
          </p:nvPr>
        </p:nvGraphicFramePr>
        <p:xfrm>
          <a:off x="7588646" y="3140968"/>
          <a:ext cx="439738" cy="407988"/>
        </p:xfrm>
        <a:graphic>
          <a:graphicData uri="http://schemas.openxmlformats.org/presentationml/2006/ole">
            <p:oleObj spid="_x0000_s53585" name="Equation" r:id="rId6" imgW="164880" imgH="139680" progId="">
              <p:embed/>
            </p:oleObj>
          </a:graphicData>
        </a:graphic>
      </p:graphicFrame>
      <p:sp>
        <p:nvSpPr>
          <p:cNvPr id="66" name="عنوان 1"/>
          <p:cNvSpPr txBox="1">
            <a:spLocks/>
          </p:cNvSpPr>
          <p:nvPr/>
        </p:nvSpPr>
        <p:spPr>
          <a:xfrm>
            <a:off x="5868144" y="1338504"/>
            <a:ext cx="2418770" cy="650336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ar-SA" sz="2800" b="1" u="sng" dirty="0" smtClean="0">
                <a:solidFill>
                  <a:schemeClr val="accent2">
                    <a:lumMod val="75000"/>
                  </a:schemeClr>
                </a:solidFill>
              </a:rPr>
              <a:t>من معطيات السؤال </a:t>
            </a:r>
            <a:endParaRPr lang="ar-SA" sz="28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7" name="عنوان 1"/>
          <p:cNvSpPr txBox="1">
            <a:spLocks/>
          </p:cNvSpPr>
          <p:nvPr/>
        </p:nvSpPr>
        <p:spPr>
          <a:xfrm>
            <a:off x="6564579" y="2060848"/>
            <a:ext cx="2351546" cy="577196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ar-SA" sz="2400" b="1" u="sng" dirty="0" smtClean="0">
                <a:solidFill>
                  <a:srgbClr val="002060"/>
                </a:solidFill>
              </a:rPr>
              <a:t>نعوض في القانون</a:t>
            </a:r>
            <a:endParaRPr lang="ar-SA" sz="2400" b="1" u="sng" dirty="0">
              <a:solidFill>
                <a:srgbClr val="002060"/>
              </a:solidFill>
            </a:endParaRPr>
          </a:p>
        </p:txBody>
      </p:sp>
      <p:graphicFrame>
        <p:nvGraphicFramePr>
          <p:cNvPr id="37909" name="كائن 3790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706380342"/>
              </p:ext>
            </p:extLst>
          </p:nvPr>
        </p:nvGraphicFramePr>
        <p:xfrm>
          <a:off x="4788024" y="1535964"/>
          <a:ext cx="836612" cy="330200"/>
        </p:xfrm>
        <a:graphic>
          <a:graphicData uri="http://schemas.openxmlformats.org/presentationml/2006/ole">
            <p:oleObj spid="_x0000_s53586" name="Equation" r:id="rId7" imgW="457200" imgH="164880" progId="">
              <p:embed/>
            </p:oleObj>
          </a:graphicData>
        </a:graphic>
      </p:graphicFrame>
      <p:graphicFrame>
        <p:nvGraphicFramePr>
          <p:cNvPr id="2" name="كائن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172100581"/>
              </p:ext>
            </p:extLst>
          </p:nvPr>
        </p:nvGraphicFramePr>
        <p:xfrm>
          <a:off x="3049488" y="1371444"/>
          <a:ext cx="1543050" cy="561975"/>
        </p:xfrm>
        <a:graphic>
          <a:graphicData uri="http://schemas.openxmlformats.org/presentationml/2006/ole">
            <p:oleObj spid="_x0000_s53587" name="Equation" r:id="rId8" imgW="838080" imgH="279360" progId="">
              <p:embed/>
            </p:oleObj>
          </a:graphicData>
        </a:graphic>
      </p:graphicFrame>
      <p:graphicFrame>
        <p:nvGraphicFramePr>
          <p:cNvPr id="54" name="كائن 5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243111154"/>
              </p:ext>
            </p:extLst>
          </p:nvPr>
        </p:nvGraphicFramePr>
        <p:xfrm>
          <a:off x="4975540" y="2263288"/>
          <a:ext cx="474663" cy="444500"/>
        </p:xfrm>
        <a:graphic>
          <a:graphicData uri="http://schemas.openxmlformats.org/presentationml/2006/ole">
            <p:oleObj spid="_x0000_s53588" name="Equation" r:id="rId9" imgW="177569" imgH="152202" progId="">
              <p:embed/>
            </p:oleObj>
          </a:graphicData>
        </a:graphic>
      </p:graphicFrame>
      <p:graphicFrame>
        <p:nvGraphicFramePr>
          <p:cNvPr id="59" name="كائن 5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182564875"/>
              </p:ext>
            </p:extLst>
          </p:nvPr>
        </p:nvGraphicFramePr>
        <p:xfrm>
          <a:off x="1291031" y="1556792"/>
          <a:ext cx="1110385" cy="979247"/>
        </p:xfrm>
        <a:graphic>
          <a:graphicData uri="http://schemas.openxmlformats.org/presentationml/2006/ole">
            <p:oleObj spid="_x0000_s53589" name="Equation" r:id="rId10" imgW="660240" imgH="533160" progId="">
              <p:embed/>
            </p:oleObj>
          </a:graphicData>
        </a:graphic>
      </p:graphicFrame>
      <p:graphicFrame>
        <p:nvGraphicFramePr>
          <p:cNvPr id="60" name="كائن 5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353838666"/>
              </p:ext>
            </p:extLst>
          </p:nvPr>
        </p:nvGraphicFramePr>
        <p:xfrm>
          <a:off x="4283968" y="2299800"/>
          <a:ext cx="439738" cy="407988"/>
        </p:xfrm>
        <a:graphic>
          <a:graphicData uri="http://schemas.openxmlformats.org/presentationml/2006/ole">
            <p:oleObj spid="_x0000_s53590" name="Equation" r:id="rId11" imgW="164880" imgH="139680" progId="">
              <p:embed/>
            </p:oleObj>
          </a:graphicData>
        </a:graphic>
      </p:graphicFrame>
      <p:cxnSp>
        <p:nvCxnSpPr>
          <p:cNvPr id="61" name="رابط مستقيم 60"/>
          <p:cNvCxnSpPr/>
          <p:nvPr/>
        </p:nvCxnSpPr>
        <p:spPr>
          <a:xfrm flipH="1">
            <a:off x="1115616" y="2491764"/>
            <a:ext cx="193387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3" name="كائن 6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567543796"/>
              </p:ext>
            </p:extLst>
          </p:nvPr>
        </p:nvGraphicFramePr>
        <p:xfrm>
          <a:off x="1194147" y="2475379"/>
          <a:ext cx="1711325" cy="639762"/>
        </p:xfrm>
        <a:graphic>
          <a:graphicData uri="http://schemas.openxmlformats.org/presentationml/2006/ole">
            <p:oleObj spid="_x0000_s53591" name="Equation" r:id="rId12" imgW="787320" imgH="279360" progId="">
              <p:embed/>
            </p:oleObj>
          </a:graphicData>
        </a:graphic>
      </p:graphicFrame>
      <p:graphicFrame>
        <p:nvGraphicFramePr>
          <p:cNvPr id="65" name="كائن 6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938858452"/>
              </p:ext>
            </p:extLst>
          </p:nvPr>
        </p:nvGraphicFramePr>
        <p:xfrm>
          <a:off x="3265512" y="2203732"/>
          <a:ext cx="677863" cy="555625"/>
        </p:xfrm>
        <a:graphic>
          <a:graphicData uri="http://schemas.openxmlformats.org/presentationml/2006/ole">
            <p:oleObj spid="_x0000_s53592" name="Equation" r:id="rId13" imgW="253800" imgH="190440" progId="">
              <p:embed/>
            </p:oleObj>
          </a:graphicData>
        </a:graphic>
      </p:graphicFrame>
      <p:graphicFrame>
        <p:nvGraphicFramePr>
          <p:cNvPr id="3" name="كائن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043855872"/>
              </p:ext>
            </p:extLst>
          </p:nvPr>
        </p:nvGraphicFramePr>
        <p:xfrm>
          <a:off x="6810938" y="2996952"/>
          <a:ext cx="677862" cy="555625"/>
        </p:xfrm>
        <a:graphic>
          <a:graphicData uri="http://schemas.openxmlformats.org/presentationml/2006/ole">
            <p:oleObj spid="_x0000_s53593" name="Equation" r:id="rId14" imgW="253890" imgH="190417" progId="">
              <p:embed/>
            </p:oleObj>
          </a:graphicData>
        </a:graphic>
      </p:graphicFrame>
      <p:graphicFrame>
        <p:nvGraphicFramePr>
          <p:cNvPr id="68" name="كائن 6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652593201"/>
              </p:ext>
            </p:extLst>
          </p:nvPr>
        </p:nvGraphicFramePr>
        <p:xfrm>
          <a:off x="5676839" y="2852936"/>
          <a:ext cx="968375" cy="436562"/>
        </p:xfrm>
        <a:graphic>
          <a:graphicData uri="http://schemas.openxmlformats.org/presentationml/2006/ole">
            <p:oleObj spid="_x0000_s53594" name="Equation" r:id="rId15" imgW="495000" imgH="203040" progId="">
              <p:embed/>
            </p:oleObj>
          </a:graphicData>
        </a:graphic>
      </p:graphicFrame>
      <p:cxnSp>
        <p:nvCxnSpPr>
          <p:cNvPr id="69" name="رابط مستقيم 68"/>
          <p:cNvCxnSpPr/>
          <p:nvPr/>
        </p:nvCxnSpPr>
        <p:spPr>
          <a:xfrm flipH="1">
            <a:off x="5516488" y="3284984"/>
            <a:ext cx="124445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0" name="كائن 6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059378696"/>
              </p:ext>
            </p:extLst>
          </p:nvPr>
        </p:nvGraphicFramePr>
        <p:xfrm>
          <a:off x="5516488" y="3342282"/>
          <a:ext cx="1230312" cy="509587"/>
        </p:xfrm>
        <a:graphic>
          <a:graphicData uri="http://schemas.openxmlformats.org/presentationml/2006/ole">
            <p:oleObj spid="_x0000_s53595" name="Equation" r:id="rId16" imgW="711000" imgH="279360" progId="">
              <p:embed/>
            </p:oleObj>
          </a:graphicData>
        </a:graphic>
      </p:graphicFrame>
      <p:graphicFrame>
        <p:nvGraphicFramePr>
          <p:cNvPr id="71" name="كائن 7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21582959"/>
              </p:ext>
            </p:extLst>
          </p:nvPr>
        </p:nvGraphicFramePr>
        <p:xfrm>
          <a:off x="4815723" y="3080990"/>
          <a:ext cx="439737" cy="407987"/>
        </p:xfrm>
        <a:graphic>
          <a:graphicData uri="http://schemas.openxmlformats.org/presentationml/2006/ole">
            <p:oleObj spid="_x0000_s53596" name="Equation" r:id="rId17" imgW="164957" imgH="139579" progId="">
              <p:embed/>
            </p:oleObj>
          </a:graphicData>
        </a:graphic>
      </p:graphicFrame>
      <p:graphicFrame>
        <p:nvGraphicFramePr>
          <p:cNvPr id="72" name="كائن 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95057595"/>
              </p:ext>
            </p:extLst>
          </p:nvPr>
        </p:nvGraphicFramePr>
        <p:xfrm>
          <a:off x="4130344" y="3007171"/>
          <a:ext cx="677862" cy="555625"/>
        </p:xfrm>
        <a:graphic>
          <a:graphicData uri="http://schemas.openxmlformats.org/presentationml/2006/ole">
            <p:oleObj spid="_x0000_s53597" name="Equation" r:id="rId18" imgW="253890" imgH="190417" progId="">
              <p:embed/>
            </p:oleObj>
          </a:graphicData>
        </a:graphic>
      </p:graphicFrame>
      <p:graphicFrame>
        <p:nvGraphicFramePr>
          <p:cNvPr id="73" name="كائن 7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659064276"/>
              </p:ext>
            </p:extLst>
          </p:nvPr>
        </p:nvGraphicFramePr>
        <p:xfrm>
          <a:off x="3487688" y="2924944"/>
          <a:ext cx="444500" cy="390525"/>
        </p:xfrm>
        <a:graphic>
          <a:graphicData uri="http://schemas.openxmlformats.org/presentationml/2006/ole">
            <p:oleObj spid="_x0000_s53598" name="Equation" r:id="rId19" imgW="253800" imgH="203040" progId="">
              <p:embed/>
            </p:oleObj>
          </a:graphicData>
        </a:graphic>
      </p:graphicFrame>
      <p:cxnSp>
        <p:nvCxnSpPr>
          <p:cNvPr id="74" name="رابط مستقيم 73"/>
          <p:cNvCxnSpPr/>
          <p:nvPr/>
        </p:nvCxnSpPr>
        <p:spPr>
          <a:xfrm flipH="1">
            <a:off x="3049488" y="3356992"/>
            <a:ext cx="106977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5" name="كائن 7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018366151"/>
              </p:ext>
            </p:extLst>
          </p:nvPr>
        </p:nvGraphicFramePr>
        <p:xfrm>
          <a:off x="3131840" y="3401690"/>
          <a:ext cx="1044575" cy="387350"/>
        </p:xfrm>
        <a:graphic>
          <a:graphicData uri="http://schemas.openxmlformats.org/presentationml/2006/ole">
            <p:oleObj spid="_x0000_s53599" name="Equation" r:id="rId20" imgW="507960" imgH="177480" progId="">
              <p:embed/>
            </p:oleObj>
          </a:graphicData>
        </a:graphic>
      </p:graphicFrame>
      <p:graphicFrame>
        <p:nvGraphicFramePr>
          <p:cNvPr id="76" name="كائن 7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747125630"/>
              </p:ext>
            </p:extLst>
          </p:nvPr>
        </p:nvGraphicFramePr>
        <p:xfrm>
          <a:off x="7732663" y="4149080"/>
          <a:ext cx="439737" cy="407987"/>
        </p:xfrm>
        <a:graphic>
          <a:graphicData uri="http://schemas.openxmlformats.org/presentationml/2006/ole">
            <p:oleObj spid="_x0000_s53600" name="Equation" r:id="rId21" imgW="164957" imgH="139579" progId="">
              <p:embed/>
            </p:oleObj>
          </a:graphicData>
        </a:graphic>
      </p:graphicFrame>
      <p:graphicFrame>
        <p:nvGraphicFramePr>
          <p:cNvPr id="77" name="كائن 7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750298792"/>
              </p:ext>
            </p:extLst>
          </p:nvPr>
        </p:nvGraphicFramePr>
        <p:xfrm>
          <a:off x="6990482" y="4025503"/>
          <a:ext cx="677862" cy="555625"/>
        </p:xfrm>
        <a:graphic>
          <a:graphicData uri="http://schemas.openxmlformats.org/presentationml/2006/ole">
            <p:oleObj spid="_x0000_s53601" name="Equation" r:id="rId22" imgW="253890" imgH="190417" progId="">
              <p:embed/>
            </p:oleObj>
          </a:graphicData>
        </a:graphic>
      </p:graphicFrame>
      <p:graphicFrame>
        <p:nvGraphicFramePr>
          <p:cNvPr id="78" name="كائن 7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865237713"/>
              </p:ext>
            </p:extLst>
          </p:nvPr>
        </p:nvGraphicFramePr>
        <p:xfrm>
          <a:off x="6012160" y="3933056"/>
          <a:ext cx="496888" cy="434975"/>
        </p:xfrm>
        <a:graphic>
          <a:graphicData uri="http://schemas.openxmlformats.org/presentationml/2006/ole">
            <p:oleObj spid="_x0000_s53602" name="Equation" r:id="rId23" imgW="253800" imgH="203040" progId="">
              <p:embed/>
            </p:oleObj>
          </a:graphicData>
        </a:graphic>
      </p:graphicFrame>
      <p:cxnSp>
        <p:nvCxnSpPr>
          <p:cNvPr id="79" name="رابط مستقيم 78"/>
          <p:cNvCxnSpPr/>
          <p:nvPr/>
        </p:nvCxnSpPr>
        <p:spPr>
          <a:xfrm flipH="1">
            <a:off x="5676839" y="4365104"/>
            <a:ext cx="112445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0" name="كائن 7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876406446"/>
              </p:ext>
            </p:extLst>
          </p:nvPr>
        </p:nvGraphicFramePr>
        <p:xfrm>
          <a:off x="6012160" y="4437112"/>
          <a:ext cx="706437" cy="412750"/>
        </p:xfrm>
        <a:graphic>
          <a:graphicData uri="http://schemas.openxmlformats.org/presentationml/2006/ole">
            <p:oleObj spid="_x0000_s53603" name="Equation" r:id="rId24" imgW="342720" imgH="190440" progId="">
              <p:embed/>
            </p:oleObj>
          </a:graphicData>
        </a:graphic>
      </p:graphicFrame>
      <p:graphicFrame>
        <p:nvGraphicFramePr>
          <p:cNvPr id="81" name="كائن 8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87052901"/>
              </p:ext>
            </p:extLst>
          </p:nvPr>
        </p:nvGraphicFramePr>
        <p:xfrm>
          <a:off x="7732662" y="4965228"/>
          <a:ext cx="439738" cy="407988"/>
        </p:xfrm>
        <a:graphic>
          <a:graphicData uri="http://schemas.openxmlformats.org/presentationml/2006/ole">
            <p:oleObj spid="_x0000_s53604" name="Equation" r:id="rId25" imgW="164957" imgH="139579" progId="">
              <p:embed/>
            </p:oleObj>
          </a:graphicData>
        </a:graphic>
      </p:graphicFrame>
      <p:graphicFrame>
        <p:nvGraphicFramePr>
          <p:cNvPr id="82" name="كائن 8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438250354"/>
              </p:ext>
            </p:extLst>
          </p:nvPr>
        </p:nvGraphicFramePr>
        <p:xfrm>
          <a:off x="6918473" y="4869160"/>
          <a:ext cx="677863" cy="555625"/>
        </p:xfrm>
        <a:graphic>
          <a:graphicData uri="http://schemas.openxmlformats.org/presentationml/2006/ole">
            <p:oleObj spid="_x0000_s53605" name="Equation" r:id="rId26" imgW="253890" imgH="190417" progId="">
              <p:embed/>
            </p:oleObj>
          </a:graphicData>
        </a:graphic>
      </p:graphicFrame>
      <p:graphicFrame>
        <p:nvGraphicFramePr>
          <p:cNvPr id="83" name="كائن 8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625032918"/>
              </p:ext>
            </p:extLst>
          </p:nvPr>
        </p:nvGraphicFramePr>
        <p:xfrm>
          <a:off x="5572423" y="5013176"/>
          <a:ext cx="439737" cy="407987"/>
        </p:xfrm>
        <a:graphic>
          <a:graphicData uri="http://schemas.openxmlformats.org/presentationml/2006/ole">
            <p:oleObj spid="_x0000_s53606" name="Equation" r:id="rId27" imgW="164957" imgH="139579" progId="">
              <p:embed/>
            </p:oleObj>
          </a:graphicData>
        </a:graphic>
      </p:graphicFrame>
      <p:sp>
        <p:nvSpPr>
          <p:cNvPr id="84" name="عنوان 1"/>
          <p:cNvSpPr txBox="1">
            <a:spLocks/>
          </p:cNvSpPr>
          <p:nvPr/>
        </p:nvSpPr>
        <p:spPr>
          <a:xfrm>
            <a:off x="5829335" y="4797152"/>
            <a:ext cx="1190937" cy="650336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ar-SA" sz="3600" b="1" dirty="0">
                <a:solidFill>
                  <a:schemeClr val="tx1"/>
                </a:solidFill>
              </a:rPr>
              <a:t>  </a:t>
            </a:r>
            <a:r>
              <a:rPr lang="ar-SA" sz="3600" b="1" dirty="0" smtClean="0">
                <a:solidFill>
                  <a:schemeClr val="tx1"/>
                </a:solidFill>
              </a:rPr>
              <a:t>0,8</a:t>
            </a:r>
            <a:endParaRPr lang="ar-SA" sz="3600" b="1" dirty="0">
              <a:solidFill>
                <a:schemeClr val="tx1"/>
              </a:solidFill>
            </a:endParaRPr>
          </a:p>
        </p:txBody>
      </p:sp>
      <p:sp>
        <p:nvSpPr>
          <p:cNvPr id="85" name="عنوان 1"/>
          <p:cNvSpPr txBox="1">
            <a:spLocks/>
          </p:cNvSpPr>
          <p:nvPr/>
        </p:nvSpPr>
        <p:spPr>
          <a:xfrm>
            <a:off x="4057600" y="4794888"/>
            <a:ext cx="1450504" cy="650336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ar-SA" sz="3600" b="1" dirty="0" smtClean="0">
                <a:solidFill>
                  <a:schemeClr val="tx1"/>
                </a:solidFill>
              </a:rPr>
              <a:t>0,2</a:t>
            </a:r>
            <a:endParaRPr lang="ar-SA" sz="3600" b="1" dirty="0">
              <a:solidFill>
                <a:schemeClr val="tx1"/>
              </a:solidFill>
            </a:endParaRPr>
          </a:p>
        </p:txBody>
      </p:sp>
      <p:sp>
        <p:nvSpPr>
          <p:cNvPr id="86" name="عنوان 1"/>
          <p:cNvSpPr txBox="1">
            <a:spLocks/>
          </p:cNvSpPr>
          <p:nvPr/>
        </p:nvSpPr>
        <p:spPr>
          <a:xfrm>
            <a:off x="3851920" y="6178558"/>
            <a:ext cx="2880320" cy="490802"/>
          </a:xfrm>
          <a:prstGeom prst="rect">
            <a:avLst/>
          </a:prstGeom>
          <a:solidFill>
            <a:srgbClr val="FFFF00"/>
          </a:solidFill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ar-SA" sz="2800" b="1" dirty="0" smtClean="0">
                <a:solidFill>
                  <a:schemeClr val="tx1"/>
                </a:solidFill>
              </a:rPr>
              <a:t>الارتباط ايجابي  ضعيف</a:t>
            </a:r>
            <a:endParaRPr lang="ar-SA" sz="2800" b="1" dirty="0">
              <a:solidFill>
                <a:schemeClr val="tx1"/>
              </a:solidFill>
            </a:endParaRPr>
          </a:p>
        </p:txBody>
      </p:sp>
      <p:graphicFrame>
        <p:nvGraphicFramePr>
          <p:cNvPr id="87" name="كائن 8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783392600"/>
              </p:ext>
            </p:extLst>
          </p:nvPr>
        </p:nvGraphicFramePr>
        <p:xfrm>
          <a:off x="8417817" y="5589240"/>
          <a:ext cx="474663" cy="444500"/>
        </p:xfrm>
        <a:graphic>
          <a:graphicData uri="http://schemas.openxmlformats.org/presentationml/2006/ole">
            <p:oleObj spid="_x0000_s53607" name="Equation" r:id="rId28" imgW="177569" imgH="152202" progId="">
              <p:embed/>
            </p:oleObj>
          </a:graphicData>
        </a:graphic>
      </p:graphicFrame>
      <p:graphicFrame>
        <p:nvGraphicFramePr>
          <p:cNvPr id="88" name="كائن 8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71777422"/>
              </p:ext>
            </p:extLst>
          </p:nvPr>
        </p:nvGraphicFramePr>
        <p:xfrm>
          <a:off x="7876678" y="5685308"/>
          <a:ext cx="439738" cy="407988"/>
        </p:xfrm>
        <a:graphic>
          <a:graphicData uri="http://schemas.openxmlformats.org/presentationml/2006/ole">
            <p:oleObj spid="_x0000_s53608" name="Equation" r:id="rId29" imgW="164957" imgH="139579" progId="">
              <p:embed/>
            </p:oleObj>
          </a:graphicData>
        </a:graphic>
      </p:graphicFrame>
      <p:sp>
        <p:nvSpPr>
          <p:cNvPr id="89" name="عنوان 1"/>
          <p:cNvSpPr txBox="1">
            <a:spLocks/>
          </p:cNvSpPr>
          <p:nvPr/>
        </p:nvSpPr>
        <p:spPr>
          <a:xfrm>
            <a:off x="6863952" y="5445224"/>
            <a:ext cx="876400" cy="650336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ar-SA" sz="3600" b="1" u="sng" dirty="0" smtClean="0">
                <a:solidFill>
                  <a:srgbClr val="FF0000"/>
                </a:solidFill>
              </a:rPr>
              <a:t>0,2</a:t>
            </a:r>
            <a:endParaRPr lang="ar-SA" sz="3600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28027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79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9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7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 animBg="1"/>
      <p:bldP spid="66" grpId="0"/>
      <p:bldP spid="67" grpId="0"/>
      <p:bldP spid="84" grpId="0"/>
      <p:bldP spid="85" grpId="0"/>
      <p:bldP spid="86" grpId="0" animBg="1"/>
      <p:bldP spid="8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تمرير أفقي 3"/>
          <p:cNvSpPr/>
          <p:nvPr/>
        </p:nvSpPr>
        <p:spPr>
          <a:xfrm>
            <a:off x="3203848" y="620688"/>
            <a:ext cx="2592288" cy="936104"/>
          </a:xfrm>
          <a:prstGeom prst="horizontalScrol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3131840" y="620688"/>
            <a:ext cx="2736304" cy="782960"/>
          </a:xfrm>
        </p:spPr>
        <p:txBody>
          <a:bodyPr>
            <a:normAutofit fontScale="90000"/>
          </a:bodyPr>
          <a:lstStyle/>
          <a:p>
            <a:pPr algn="ctr"/>
            <a:r>
              <a:rPr lang="ar-SA" b="1" dirty="0" smtClean="0">
                <a:solidFill>
                  <a:srgbClr val="FF0000"/>
                </a:solidFill>
              </a:rPr>
              <a:t>مهمة تعليمية1</a:t>
            </a:r>
            <a:endParaRPr lang="ar-SA" b="1" dirty="0">
              <a:solidFill>
                <a:srgbClr val="FF0000"/>
              </a:solidFill>
            </a:endParaRPr>
          </a:p>
        </p:txBody>
      </p:sp>
      <p:sp>
        <p:nvSpPr>
          <p:cNvPr id="10" name="عنوان 1"/>
          <p:cNvSpPr txBox="1">
            <a:spLocks/>
          </p:cNvSpPr>
          <p:nvPr/>
        </p:nvSpPr>
        <p:spPr>
          <a:xfrm>
            <a:off x="679376" y="1844824"/>
            <a:ext cx="7785248" cy="650336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ar-SA" sz="2800" b="1" dirty="0">
                <a:solidFill>
                  <a:schemeClr val="tx1"/>
                </a:solidFill>
              </a:rPr>
              <a:t> </a:t>
            </a:r>
            <a:r>
              <a:rPr lang="ar-SA" sz="2800" b="1" dirty="0" smtClean="0">
                <a:solidFill>
                  <a:schemeClr val="tx1"/>
                </a:solidFill>
              </a:rPr>
              <a:t>احسب معامل ارتباط </a:t>
            </a:r>
            <a:r>
              <a:rPr lang="ar-SA" sz="2800" b="1" dirty="0" err="1" smtClean="0">
                <a:solidFill>
                  <a:schemeClr val="tx1"/>
                </a:solidFill>
              </a:rPr>
              <a:t>سبيرمان</a:t>
            </a:r>
            <a:r>
              <a:rPr lang="ar-SA" sz="2800" b="1" dirty="0" smtClean="0">
                <a:solidFill>
                  <a:schemeClr val="tx1"/>
                </a:solidFill>
              </a:rPr>
              <a:t> بين المتغيرين س ، ص  في الجدول التالي وحدد نوعه؟</a:t>
            </a:r>
            <a:endParaRPr lang="ar-SA" sz="2800" b="1" dirty="0">
              <a:solidFill>
                <a:schemeClr val="tx1"/>
              </a:solidFill>
            </a:endParaRPr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19" y="2495160"/>
            <a:ext cx="8797757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61485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عنوان 1"/>
          <p:cNvSpPr>
            <a:spLocks noGrp="1"/>
          </p:cNvSpPr>
          <p:nvPr>
            <p:ph type="title"/>
          </p:nvPr>
        </p:nvSpPr>
        <p:spPr>
          <a:xfrm>
            <a:off x="3131840" y="620688"/>
            <a:ext cx="2736304" cy="782960"/>
          </a:xfrm>
        </p:spPr>
        <p:txBody>
          <a:bodyPr>
            <a:normAutofit fontScale="90000"/>
          </a:bodyPr>
          <a:lstStyle/>
          <a:p>
            <a:pPr algn="ctr"/>
            <a:r>
              <a:rPr lang="ar-SA" b="1" dirty="0" smtClean="0"/>
              <a:t>مهمة تعليمية2</a:t>
            </a:r>
            <a:endParaRPr lang="ar-SA" b="1" dirty="0"/>
          </a:p>
        </p:txBody>
      </p:sp>
      <p:sp>
        <p:nvSpPr>
          <p:cNvPr id="8" name="عنوان 1"/>
          <p:cNvSpPr txBox="1">
            <a:spLocks/>
          </p:cNvSpPr>
          <p:nvPr/>
        </p:nvSpPr>
        <p:spPr>
          <a:xfrm>
            <a:off x="179512" y="2420888"/>
            <a:ext cx="6624736" cy="324036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ar-SA" sz="4800" b="1" dirty="0" smtClean="0">
                <a:solidFill>
                  <a:schemeClr val="tx1"/>
                </a:solidFill>
              </a:rPr>
              <a:t>اذا علمت أن مجموع فرق الرتب بين متغيري الطول والكتلة لدى عينة من تسعة أطفال ،يساوي 21 احسب معامل ارتباط </a:t>
            </a:r>
            <a:r>
              <a:rPr lang="ar-SA" sz="4800" b="1" dirty="0" err="1" smtClean="0">
                <a:solidFill>
                  <a:schemeClr val="tx1"/>
                </a:solidFill>
              </a:rPr>
              <a:t>سبيرمان</a:t>
            </a:r>
            <a:r>
              <a:rPr lang="ar-SA" sz="4800" b="1" dirty="0" smtClean="0">
                <a:solidFill>
                  <a:schemeClr val="tx1"/>
                </a:solidFill>
              </a:rPr>
              <a:t> ؟</a:t>
            </a:r>
            <a:endParaRPr lang="ar-SA" sz="4800" b="1" dirty="0">
              <a:solidFill>
                <a:schemeClr val="tx1"/>
              </a:solidFill>
            </a:endParaRPr>
          </a:p>
        </p:txBody>
      </p:sp>
      <p:sp>
        <p:nvSpPr>
          <p:cNvPr id="2" name="إطار 1"/>
          <p:cNvSpPr/>
          <p:nvPr/>
        </p:nvSpPr>
        <p:spPr>
          <a:xfrm>
            <a:off x="2267744" y="404664"/>
            <a:ext cx="4608512" cy="1296144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61332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مجسم مشطوف الحواف 28"/>
          <p:cNvSpPr/>
          <p:nvPr/>
        </p:nvSpPr>
        <p:spPr>
          <a:xfrm>
            <a:off x="1835696" y="188640"/>
            <a:ext cx="5184576" cy="1080120"/>
          </a:xfrm>
          <a:prstGeom prst="bevel">
            <a:avLst>
              <a:gd name="adj" fmla="val 185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2" name="مخطط انسيابي: مستند 21"/>
          <p:cNvSpPr/>
          <p:nvPr/>
        </p:nvSpPr>
        <p:spPr>
          <a:xfrm>
            <a:off x="7803976" y="980728"/>
            <a:ext cx="1088504" cy="621650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5" name="عنوان 1"/>
          <p:cNvSpPr>
            <a:spLocks noGrp="1"/>
          </p:cNvSpPr>
          <p:nvPr>
            <p:ph type="title"/>
          </p:nvPr>
        </p:nvSpPr>
        <p:spPr>
          <a:xfrm>
            <a:off x="1654628" y="148553"/>
            <a:ext cx="5511756" cy="1143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ar-SA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الانحدار الخطي البسيط</a:t>
            </a:r>
            <a:endParaRPr lang="ar-SA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عنصر نائب للمحتوى 2"/>
          <p:cNvSpPr txBox="1">
            <a:spLocks/>
          </p:cNvSpPr>
          <p:nvPr/>
        </p:nvSpPr>
        <p:spPr>
          <a:xfrm>
            <a:off x="7803976" y="980728"/>
            <a:ext cx="971600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تعريف</a:t>
            </a:r>
            <a:endParaRPr lang="ar-SA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عنوان 1"/>
          <p:cNvSpPr txBox="1">
            <a:spLocks/>
          </p:cNvSpPr>
          <p:nvPr/>
        </p:nvSpPr>
        <p:spPr>
          <a:xfrm>
            <a:off x="395536" y="1772816"/>
            <a:ext cx="7894240" cy="1152128"/>
          </a:xfrm>
          <a:prstGeom prst="rect">
            <a:avLst/>
          </a:prstGeom>
          <a:noFill/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3200" b="1" dirty="0" smtClean="0">
                <a:solidFill>
                  <a:schemeClr val="tx1"/>
                </a:solidFill>
              </a:rPr>
              <a:t>التي تربط بين قيم المتغيرين  س ، ص  معادلة خط انحدار ص على س  ونحسب قيم أ ،ب من خلال القوانين التالية</a:t>
            </a:r>
            <a:endParaRPr lang="ar-SA" sz="3200" b="1" dirty="0">
              <a:solidFill>
                <a:schemeClr val="tx1"/>
              </a:solidFill>
            </a:endParaRPr>
          </a:p>
        </p:txBody>
      </p:sp>
      <p:sp>
        <p:nvSpPr>
          <p:cNvPr id="8" name="مستطيل 7"/>
          <p:cNvSpPr/>
          <p:nvPr/>
        </p:nvSpPr>
        <p:spPr>
          <a:xfrm>
            <a:off x="5580112" y="1465620"/>
            <a:ext cx="19564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2800" b="1" dirty="0"/>
              <a:t>تسمى المعادلة </a:t>
            </a:r>
            <a:endParaRPr lang="ar-SA" sz="2800" dirty="0"/>
          </a:p>
        </p:txBody>
      </p:sp>
      <p:graphicFrame>
        <p:nvGraphicFramePr>
          <p:cNvPr id="9" name="كائن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401927986"/>
              </p:ext>
            </p:extLst>
          </p:nvPr>
        </p:nvGraphicFramePr>
        <p:xfrm>
          <a:off x="2771800" y="1223599"/>
          <a:ext cx="2880320" cy="837249"/>
        </p:xfrm>
        <a:graphic>
          <a:graphicData uri="http://schemas.openxmlformats.org/presentationml/2006/ole">
            <p:oleObj spid="_x0000_s47628" name="Equation" r:id="rId4" imgW="939600" imgH="330120" progId="">
              <p:embed/>
            </p:oleObj>
          </a:graphicData>
        </a:graphic>
      </p:graphicFrame>
      <p:graphicFrame>
        <p:nvGraphicFramePr>
          <p:cNvPr id="12" name="كائن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866040187"/>
              </p:ext>
            </p:extLst>
          </p:nvPr>
        </p:nvGraphicFramePr>
        <p:xfrm>
          <a:off x="8460607" y="3359845"/>
          <a:ext cx="314969" cy="861243"/>
        </p:xfrm>
        <a:graphic>
          <a:graphicData uri="http://schemas.openxmlformats.org/presentationml/2006/ole">
            <p:oleObj spid="_x0000_s47629" name="Equation" r:id="rId5" imgW="75960" imgH="190440" progId="">
              <p:embed/>
            </p:oleObj>
          </a:graphicData>
        </a:graphic>
      </p:graphicFrame>
      <p:graphicFrame>
        <p:nvGraphicFramePr>
          <p:cNvPr id="13" name="كائن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172617120"/>
              </p:ext>
            </p:extLst>
          </p:nvPr>
        </p:nvGraphicFramePr>
        <p:xfrm>
          <a:off x="5087636" y="2921811"/>
          <a:ext cx="2757759" cy="1020235"/>
        </p:xfrm>
        <a:graphic>
          <a:graphicData uri="http://schemas.openxmlformats.org/presentationml/2006/ole">
            <p:oleObj spid="_x0000_s47630" name="Equation" r:id="rId6" imgW="1574640" imgH="533160" progId="">
              <p:embed/>
            </p:oleObj>
          </a:graphicData>
        </a:graphic>
      </p:graphicFrame>
      <p:graphicFrame>
        <p:nvGraphicFramePr>
          <p:cNvPr id="14" name="كائن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104266551"/>
              </p:ext>
            </p:extLst>
          </p:nvPr>
        </p:nvGraphicFramePr>
        <p:xfrm>
          <a:off x="7948686" y="3741092"/>
          <a:ext cx="439738" cy="407988"/>
        </p:xfrm>
        <a:graphic>
          <a:graphicData uri="http://schemas.openxmlformats.org/presentationml/2006/ole">
            <p:oleObj spid="_x0000_s47631" name="Equation" r:id="rId7" imgW="164880" imgH="139680" progId="">
              <p:embed/>
            </p:oleObj>
          </a:graphicData>
        </a:graphic>
      </p:graphicFrame>
      <p:cxnSp>
        <p:nvCxnSpPr>
          <p:cNvPr id="15" name="رابط مستقيم 14"/>
          <p:cNvCxnSpPr/>
          <p:nvPr/>
        </p:nvCxnSpPr>
        <p:spPr>
          <a:xfrm flipH="1">
            <a:off x="4918720" y="3933056"/>
            <a:ext cx="303765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6" name="كائن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844070339"/>
              </p:ext>
            </p:extLst>
          </p:nvPr>
        </p:nvGraphicFramePr>
        <p:xfrm>
          <a:off x="5106367" y="3933056"/>
          <a:ext cx="2399034" cy="1031987"/>
        </p:xfrm>
        <a:graphic>
          <a:graphicData uri="http://schemas.openxmlformats.org/presentationml/2006/ole">
            <p:oleObj spid="_x0000_s47632" name="Equation" r:id="rId8" imgW="1307880" imgH="533160" progId="">
              <p:embed/>
            </p:oleObj>
          </a:graphicData>
        </a:graphic>
      </p:graphicFrame>
      <p:graphicFrame>
        <p:nvGraphicFramePr>
          <p:cNvPr id="18" name="كائن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123510490"/>
              </p:ext>
            </p:extLst>
          </p:nvPr>
        </p:nvGraphicFramePr>
        <p:xfrm>
          <a:off x="1115616" y="3284984"/>
          <a:ext cx="2320925" cy="784225"/>
        </p:xfrm>
        <a:graphic>
          <a:graphicData uri="http://schemas.openxmlformats.org/presentationml/2006/ole">
            <p:oleObj spid="_x0000_s47633" name="Equation" r:id="rId9" imgW="1066680" imgH="330120" progId="">
              <p:embed/>
            </p:oleObj>
          </a:graphicData>
        </a:graphic>
      </p:graphicFrame>
      <p:sp>
        <p:nvSpPr>
          <p:cNvPr id="20" name="مستطيل 19"/>
          <p:cNvSpPr/>
          <p:nvPr/>
        </p:nvSpPr>
        <p:spPr>
          <a:xfrm>
            <a:off x="3635896" y="4638593"/>
            <a:ext cx="15841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2800" b="1" dirty="0" smtClean="0"/>
              <a:t>حيث أن : </a:t>
            </a:r>
            <a:endParaRPr lang="ar-SA" sz="2800" dirty="0"/>
          </a:p>
        </p:txBody>
      </p:sp>
      <p:graphicFrame>
        <p:nvGraphicFramePr>
          <p:cNvPr id="21" name="كائن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866441209"/>
              </p:ext>
            </p:extLst>
          </p:nvPr>
        </p:nvGraphicFramePr>
        <p:xfrm>
          <a:off x="3923928" y="3629720"/>
          <a:ext cx="414335" cy="591368"/>
        </p:xfrm>
        <a:graphic>
          <a:graphicData uri="http://schemas.openxmlformats.org/presentationml/2006/ole">
            <p:oleObj spid="_x0000_s47634" name="Equation" r:id="rId10" imgW="126720" imgH="164880" progId="">
              <p:embed/>
            </p:oleObj>
          </a:graphicData>
        </a:graphic>
      </p:graphicFrame>
      <p:sp>
        <p:nvSpPr>
          <p:cNvPr id="23" name="عنوان 1"/>
          <p:cNvSpPr txBox="1">
            <a:spLocks/>
          </p:cNvSpPr>
          <p:nvPr/>
        </p:nvSpPr>
        <p:spPr>
          <a:xfrm>
            <a:off x="4974626" y="5229200"/>
            <a:ext cx="3390664" cy="648072"/>
          </a:xfrm>
          <a:prstGeom prst="rect">
            <a:avLst/>
          </a:prstGeom>
          <a:noFill/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2400" b="1" dirty="0" smtClean="0">
                <a:solidFill>
                  <a:schemeClr val="tx1"/>
                </a:solidFill>
              </a:rPr>
              <a:t>الوسط الحسابي لمجموعة قيم س  </a:t>
            </a:r>
            <a:endParaRPr lang="ar-SA" sz="2400" b="1" dirty="0">
              <a:solidFill>
                <a:schemeClr val="tx1"/>
              </a:solidFill>
            </a:endParaRPr>
          </a:p>
        </p:txBody>
      </p:sp>
      <p:sp>
        <p:nvSpPr>
          <p:cNvPr id="24" name="عنوان 1"/>
          <p:cNvSpPr txBox="1">
            <a:spLocks/>
          </p:cNvSpPr>
          <p:nvPr/>
        </p:nvSpPr>
        <p:spPr>
          <a:xfrm>
            <a:off x="0" y="5517232"/>
            <a:ext cx="4142048" cy="463781"/>
          </a:xfrm>
          <a:prstGeom prst="rect">
            <a:avLst/>
          </a:prstGeom>
          <a:noFill/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2400" b="1" dirty="0" smtClean="0">
                <a:solidFill>
                  <a:schemeClr val="tx1"/>
                </a:solidFill>
              </a:rPr>
              <a:t>الوسط الحسابي لمجموعة قيم ص </a:t>
            </a:r>
            <a:endParaRPr lang="ar-SA" sz="2400" b="1" dirty="0">
              <a:solidFill>
                <a:schemeClr val="tx1"/>
              </a:solidFill>
            </a:endParaRPr>
          </a:p>
        </p:txBody>
      </p:sp>
      <p:sp>
        <p:nvSpPr>
          <p:cNvPr id="25" name="عنوان 1"/>
          <p:cNvSpPr txBox="1">
            <a:spLocks/>
          </p:cNvSpPr>
          <p:nvPr/>
        </p:nvSpPr>
        <p:spPr>
          <a:xfrm>
            <a:off x="1259632" y="4581128"/>
            <a:ext cx="1299288" cy="576064"/>
          </a:xfrm>
          <a:prstGeom prst="rect">
            <a:avLst/>
          </a:prstGeom>
          <a:noFill/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2800" b="1" dirty="0" smtClean="0">
                <a:solidFill>
                  <a:schemeClr val="tx1"/>
                </a:solidFill>
              </a:rPr>
              <a:t>عدد القيم</a:t>
            </a:r>
            <a:endParaRPr lang="ar-SA" sz="2800" b="1" dirty="0">
              <a:solidFill>
                <a:schemeClr val="tx1"/>
              </a:solidFill>
            </a:endParaRPr>
          </a:p>
        </p:txBody>
      </p:sp>
      <p:graphicFrame>
        <p:nvGraphicFramePr>
          <p:cNvPr id="26" name="كائن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488151141"/>
              </p:ext>
            </p:extLst>
          </p:nvPr>
        </p:nvGraphicFramePr>
        <p:xfrm>
          <a:off x="8244408" y="5170388"/>
          <a:ext cx="642938" cy="850900"/>
        </p:xfrm>
        <a:graphic>
          <a:graphicData uri="http://schemas.openxmlformats.org/presentationml/2006/ole">
            <p:oleObj spid="_x0000_s47635" name="Equation" r:id="rId11" imgW="241200" imgH="291960" progId="">
              <p:embed/>
            </p:oleObj>
          </a:graphicData>
        </a:graphic>
      </p:graphicFrame>
      <p:graphicFrame>
        <p:nvGraphicFramePr>
          <p:cNvPr id="27" name="كائن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872859860"/>
              </p:ext>
            </p:extLst>
          </p:nvPr>
        </p:nvGraphicFramePr>
        <p:xfrm>
          <a:off x="3779912" y="5242396"/>
          <a:ext cx="642938" cy="850900"/>
        </p:xfrm>
        <a:graphic>
          <a:graphicData uri="http://schemas.openxmlformats.org/presentationml/2006/ole">
            <p:oleObj spid="_x0000_s47636" name="Equation" r:id="rId12" imgW="241200" imgH="291960" progId="">
              <p:embed/>
            </p:oleObj>
          </a:graphicData>
        </a:graphic>
      </p:graphicFrame>
      <p:graphicFrame>
        <p:nvGraphicFramePr>
          <p:cNvPr id="28" name="كائن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112027149"/>
              </p:ext>
            </p:extLst>
          </p:nvPr>
        </p:nvGraphicFramePr>
        <p:xfrm>
          <a:off x="2699792" y="4712692"/>
          <a:ext cx="404813" cy="444500"/>
        </p:xfrm>
        <a:graphic>
          <a:graphicData uri="http://schemas.openxmlformats.org/presentationml/2006/ole">
            <p:oleObj spid="_x0000_s47637" name="Equation" r:id="rId13" imgW="152280" imgH="152280" progId="">
              <p:embed/>
            </p:oleObj>
          </a:graphicData>
        </a:graphic>
      </p:graphicFrame>
      <p:graphicFrame>
        <p:nvGraphicFramePr>
          <p:cNvPr id="30" name="كائن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423073400"/>
              </p:ext>
            </p:extLst>
          </p:nvPr>
        </p:nvGraphicFramePr>
        <p:xfrm>
          <a:off x="6631955" y="5922789"/>
          <a:ext cx="1468437" cy="890587"/>
        </p:xfrm>
        <a:graphic>
          <a:graphicData uri="http://schemas.openxmlformats.org/presentationml/2006/ole">
            <p:oleObj spid="_x0000_s47638" name="Equation" r:id="rId14" imgW="774364" imgH="431613" progId="">
              <p:embed/>
            </p:oleObj>
          </a:graphicData>
        </a:graphic>
      </p:graphicFrame>
      <p:graphicFrame>
        <p:nvGraphicFramePr>
          <p:cNvPr id="31" name="كائن 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025726833"/>
              </p:ext>
            </p:extLst>
          </p:nvPr>
        </p:nvGraphicFramePr>
        <p:xfrm>
          <a:off x="1475656" y="5981013"/>
          <a:ext cx="1441450" cy="873125"/>
        </p:xfrm>
        <a:graphic>
          <a:graphicData uri="http://schemas.openxmlformats.org/presentationml/2006/ole">
            <p:oleObj spid="_x0000_s47639" name="Equation" r:id="rId15" imgW="774364" imgH="431613" progId="">
              <p:embed/>
            </p:oleObj>
          </a:graphicData>
        </a:graphic>
      </p:graphicFrame>
      <p:sp>
        <p:nvSpPr>
          <p:cNvPr id="32" name="مربع نص 30">
            <a:hlinkClick r:id="rId16"/>
          </p:cNvPr>
          <p:cNvSpPr txBox="1"/>
          <p:nvPr/>
        </p:nvSpPr>
        <p:spPr>
          <a:xfrm>
            <a:off x="142844" y="6719501"/>
            <a:ext cx="894796" cy="13849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00" dirty="0" smtClean="0">
                <a:hlinkClick r:id="rId16"/>
              </a:rPr>
              <a:t>عروض بوربوينت رياضيات الصف العاشر  الفصل الأول</a:t>
            </a:r>
            <a:endParaRPr lang="ar-SA" sz="300" dirty="0"/>
          </a:p>
        </p:txBody>
      </p:sp>
    </p:spTree>
    <p:extLst>
      <p:ext uri="{BB962C8B-B14F-4D97-AF65-F5344CB8AC3E}">
        <p14:creationId xmlns:p14="http://schemas.microsoft.com/office/powerpoint/2010/main" xmlns="" val="2761681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44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2" grpId="0" animBg="1"/>
      <p:bldP spid="5" grpId="0"/>
      <p:bldP spid="6" grpId="0"/>
      <p:bldP spid="7" grpId="0"/>
      <p:bldP spid="8" grpId="0"/>
      <p:bldP spid="20" grpId="0"/>
      <p:bldP spid="23" grpId="0"/>
      <p:bldP spid="24" grpId="0"/>
      <p:bldP spid="2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انفجار 1 3"/>
          <p:cNvSpPr/>
          <p:nvPr/>
        </p:nvSpPr>
        <p:spPr>
          <a:xfrm>
            <a:off x="7812360" y="116632"/>
            <a:ext cx="1224136" cy="864096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5" name="عنصر نائب للمحتوى 2"/>
          <p:cNvSpPr txBox="1">
            <a:spLocks/>
          </p:cNvSpPr>
          <p:nvPr/>
        </p:nvSpPr>
        <p:spPr>
          <a:xfrm>
            <a:off x="7740352" y="298162"/>
            <a:ext cx="1035224" cy="53855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sz="2400" dirty="0" smtClean="0">
                <a:solidFill>
                  <a:srgbClr val="FF0000"/>
                </a:solidFill>
              </a:rPr>
              <a:t>مثال1:</a:t>
            </a:r>
            <a:endParaRPr lang="ar-SA" sz="2400" dirty="0">
              <a:solidFill>
                <a:srgbClr val="FF0000"/>
              </a:solidFill>
            </a:endParaRPr>
          </a:p>
        </p:txBody>
      </p:sp>
      <p:sp>
        <p:nvSpPr>
          <p:cNvPr id="6" name="عنصر نائب للمحتوى 2"/>
          <p:cNvSpPr txBox="1">
            <a:spLocks/>
          </p:cNvSpPr>
          <p:nvPr/>
        </p:nvSpPr>
        <p:spPr>
          <a:xfrm>
            <a:off x="251520" y="616997"/>
            <a:ext cx="7871320" cy="7573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sz="3200" dirty="0"/>
              <a:t> </a:t>
            </a:r>
            <a:r>
              <a:rPr lang="ar-SA" sz="3200" dirty="0" smtClean="0"/>
              <a:t>جد معادلة انحدار ص على س لقيم المتغيرين س ،ص  ،حسب الجدول التالي:</a:t>
            </a:r>
            <a:endParaRPr lang="ar-SA" sz="3200" dirty="0"/>
          </a:p>
        </p:txBody>
      </p:sp>
      <p:graphicFrame>
        <p:nvGraphicFramePr>
          <p:cNvPr id="7" name="جدول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0150412"/>
              </p:ext>
            </p:extLst>
          </p:nvPr>
        </p:nvGraphicFramePr>
        <p:xfrm>
          <a:off x="1115617" y="1798847"/>
          <a:ext cx="6551500" cy="1126097"/>
        </p:xfrm>
        <a:graphic>
          <a:graphicData uri="http://schemas.openxmlformats.org/drawingml/2006/table">
            <a:tbl>
              <a:tblPr rtl="1" firstRow="1" bandRow="1">
                <a:tableStyleId>{616DA210-FB5B-4158-B5E0-FEB733F419BA}</a:tableStyleId>
              </a:tblPr>
              <a:tblGrid>
                <a:gridCol w="1512784"/>
                <a:gridCol w="1019747"/>
                <a:gridCol w="966411"/>
                <a:gridCol w="912151"/>
                <a:gridCol w="1105702"/>
                <a:gridCol w="1034705"/>
              </a:tblGrid>
              <a:tr h="587823">
                <a:tc>
                  <a:txBody>
                    <a:bodyPr/>
                    <a:lstStyle/>
                    <a:p>
                      <a:pPr algn="ctr" rtl="1"/>
                      <a:r>
                        <a:rPr lang="ar-SA" sz="2800" dirty="0" smtClean="0"/>
                        <a:t> س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800" dirty="0" smtClean="0"/>
                        <a:t>3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800" dirty="0" smtClean="0"/>
                        <a:t>6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800" dirty="0" smtClean="0"/>
                        <a:t>8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800" dirty="0" smtClean="0"/>
                        <a:t>-2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800" dirty="0" smtClean="0"/>
                        <a:t>5</a:t>
                      </a:r>
                      <a:endParaRPr lang="ar-SA" sz="2800" dirty="0"/>
                    </a:p>
                  </a:txBody>
                  <a:tcPr/>
                </a:tc>
              </a:tr>
              <a:tr h="538274">
                <a:tc>
                  <a:txBody>
                    <a:bodyPr/>
                    <a:lstStyle/>
                    <a:p>
                      <a:pPr algn="ctr" rtl="1"/>
                      <a:r>
                        <a:rPr lang="ar-SA" sz="2400" b="1" dirty="0" smtClean="0"/>
                        <a:t>ص</a:t>
                      </a:r>
                      <a:endParaRPr lang="ar-SA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800" dirty="0" smtClean="0"/>
                        <a:t>7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800" dirty="0" smtClean="0"/>
                        <a:t>1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800" dirty="0" smtClean="0"/>
                        <a:t>5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800" dirty="0" smtClean="0"/>
                        <a:t>6</a:t>
                      </a:r>
                      <a:endParaRPr lang="ar-S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800" dirty="0" smtClean="0"/>
                        <a:t>-4</a:t>
                      </a:r>
                      <a:endParaRPr lang="ar-SA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عنوان 1"/>
          <p:cNvSpPr txBox="1">
            <a:spLocks/>
          </p:cNvSpPr>
          <p:nvPr/>
        </p:nvSpPr>
        <p:spPr>
          <a:xfrm>
            <a:off x="8243146" y="2924944"/>
            <a:ext cx="793350" cy="44688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vert="horz" lIns="0" rIns="0" bIns="0" anchor="b">
            <a:normAutofit fontScale="70000" lnSpcReduction="20000"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ar-SA" sz="4400" b="1" dirty="0" smtClean="0">
                <a:solidFill>
                  <a:srgbClr val="C00000"/>
                </a:solidFill>
              </a:rPr>
              <a:t>الحل:</a:t>
            </a:r>
            <a:endParaRPr lang="ar-SA" sz="4400" b="1" dirty="0">
              <a:solidFill>
                <a:srgbClr val="C00000"/>
              </a:solidFill>
            </a:endParaRPr>
          </a:p>
        </p:txBody>
      </p:sp>
      <p:sp>
        <p:nvSpPr>
          <p:cNvPr id="10" name="عنوان 1"/>
          <p:cNvSpPr txBox="1">
            <a:spLocks/>
          </p:cNvSpPr>
          <p:nvPr/>
        </p:nvSpPr>
        <p:spPr>
          <a:xfrm>
            <a:off x="251520" y="3645024"/>
            <a:ext cx="3920526" cy="505188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2000" b="1" dirty="0" smtClean="0">
                <a:solidFill>
                  <a:schemeClr val="tx1"/>
                </a:solidFill>
              </a:rPr>
              <a:t>2) نجد الوسط الحسابي لكل من قيم س ، ص</a:t>
            </a:r>
            <a:endParaRPr lang="ar-SA" sz="2000" b="1" dirty="0">
              <a:solidFill>
                <a:schemeClr val="tx1"/>
              </a:solidFill>
            </a:endParaRPr>
          </a:p>
        </p:txBody>
      </p:sp>
      <p:sp>
        <p:nvSpPr>
          <p:cNvPr id="11" name="عنوان 1"/>
          <p:cNvSpPr txBox="1">
            <a:spLocks/>
          </p:cNvSpPr>
          <p:nvPr/>
        </p:nvSpPr>
        <p:spPr>
          <a:xfrm>
            <a:off x="4971954" y="4472550"/>
            <a:ext cx="3920526" cy="505188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3200" b="1" dirty="0" smtClean="0">
                <a:solidFill>
                  <a:schemeClr val="tx1"/>
                </a:solidFill>
              </a:rPr>
              <a:t>3) نجد س</a:t>
            </a:r>
            <a:r>
              <a:rPr lang="ar-SA" sz="3200" b="1" baseline="30000" dirty="0" smtClean="0">
                <a:solidFill>
                  <a:schemeClr val="tx1"/>
                </a:solidFill>
              </a:rPr>
              <a:t>2</a:t>
            </a:r>
            <a:r>
              <a:rPr lang="ar-SA" sz="3200" b="1" dirty="0" smtClean="0">
                <a:solidFill>
                  <a:schemeClr val="tx1"/>
                </a:solidFill>
              </a:rPr>
              <a:t> لكل من قيم س </a:t>
            </a:r>
            <a:endParaRPr lang="ar-SA" sz="3200" b="1" dirty="0">
              <a:solidFill>
                <a:schemeClr val="tx1"/>
              </a:solidFill>
            </a:endParaRPr>
          </a:p>
        </p:txBody>
      </p:sp>
      <p:sp>
        <p:nvSpPr>
          <p:cNvPr id="12" name="عنوان 1"/>
          <p:cNvSpPr txBox="1">
            <a:spLocks/>
          </p:cNvSpPr>
          <p:nvPr/>
        </p:nvSpPr>
        <p:spPr>
          <a:xfrm>
            <a:off x="579466" y="4472550"/>
            <a:ext cx="3920526" cy="505188"/>
          </a:xfrm>
          <a:prstGeom prst="rect">
            <a:avLst/>
          </a:prstGeom>
        </p:spPr>
        <p:txBody>
          <a:bodyPr vert="horz" lIns="0" rIns="0" bIns="0" anchor="b">
            <a:normAutofit fontScale="70000" lnSpcReduction="20000"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4000" b="1" dirty="0" smtClean="0">
                <a:solidFill>
                  <a:schemeClr val="tx1"/>
                </a:solidFill>
              </a:rPr>
              <a:t>4) نجد </a:t>
            </a:r>
            <a:r>
              <a:rPr lang="ar-SA" sz="4000" b="1" dirty="0" err="1" smtClean="0">
                <a:solidFill>
                  <a:schemeClr val="tx1"/>
                </a:solidFill>
              </a:rPr>
              <a:t>س×ص</a:t>
            </a:r>
            <a:r>
              <a:rPr lang="ar-SA" sz="4000" b="1" dirty="0" smtClean="0">
                <a:solidFill>
                  <a:schemeClr val="tx1"/>
                </a:solidFill>
              </a:rPr>
              <a:t> لكل  قيم </a:t>
            </a:r>
            <a:r>
              <a:rPr lang="ar-SA" sz="4000" b="1" dirty="0" err="1" smtClean="0">
                <a:solidFill>
                  <a:schemeClr val="tx1"/>
                </a:solidFill>
              </a:rPr>
              <a:t>س،ص</a:t>
            </a:r>
            <a:r>
              <a:rPr lang="ar-SA" sz="4000" b="1" dirty="0" smtClean="0">
                <a:solidFill>
                  <a:schemeClr val="tx1"/>
                </a:solidFill>
              </a:rPr>
              <a:t> </a:t>
            </a:r>
            <a:endParaRPr lang="ar-SA" sz="4000" b="1" dirty="0">
              <a:solidFill>
                <a:schemeClr val="tx1"/>
              </a:solidFill>
            </a:endParaRPr>
          </a:p>
        </p:txBody>
      </p:sp>
      <p:sp>
        <p:nvSpPr>
          <p:cNvPr id="13" name="عنوان 1"/>
          <p:cNvSpPr txBox="1">
            <a:spLocks/>
          </p:cNvSpPr>
          <p:nvPr/>
        </p:nvSpPr>
        <p:spPr>
          <a:xfrm>
            <a:off x="2496073" y="5085184"/>
            <a:ext cx="4423320" cy="505188"/>
          </a:xfrm>
          <a:prstGeom prst="rect">
            <a:avLst/>
          </a:prstGeom>
        </p:spPr>
        <p:txBody>
          <a:bodyPr vert="horz" lIns="0" rIns="0" bIns="0" anchor="b">
            <a:normAutofit fontScale="55000" lnSpcReduction="20000"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4000" b="1" dirty="0" smtClean="0">
                <a:solidFill>
                  <a:schemeClr val="tx1"/>
                </a:solidFill>
              </a:rPr>
              <a:t>5) نجد المجموع في كل خانة من خانات الجدول </a:t>
            </a:r>
            <a:endParaRPr lang="ar-SA" sz="4000" b="1" dirty="0">
              <a:solidFill>
                <a:schemeClr val="tx1"/>
              </a:solidFill>
            </a:endParaRPr>
          </a:p>
        </p:txBody>
      </p:sp>
      <p:sp>
        <p:nvSpPr>
          <p:cNvPr id="14" name="عنوان 1"/>
          <p:cNvSpPr txBox="1">
            <a:spLocks/>
          </p:cNvSpPr>
          <p:nvPr/>
        </p:nvSpPr>
        <p:spPr>
          <a:xfrm>
            <a:off x="4187180" y="6236180"/>
            <a:ext cx="4705300" cy="505188"/>
          </a:xfrm>
          <a:prstGeom prst="rect">
            <a:avLst/>
          </a:prstGeom>
          <a:solidFill>
            <a:srgbClr val="FFC000"/>
          </a:solidFill>
        </p:spPr>
        <p:txBody>
          <a:bodyPr vert="horz" lIns="0" rIns="0" bIns="0" anchor="b">
            <a:normAutofit fontScale="77500" lnSpcReduction="20000"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4000" b="1" dirty="0" smtClean="0">
                <a:solidFill>
                  <a:schemeClr val="tx1"/>
                </a:solidFill>
              </a:rPr>
              <a:t>6) ثم نطبق القوانين لحساب  أ ، ب  </a:t>
            </a:r>
            <a:endParaRPr lang="ar-SA" sz="4000" b="1" dirty="0">
              <a:solidFill>
                <a:schemeClr val="tx1"/>
              </a:solidFill>
            </a:endParaRPr>
          </a:p>
        </p:txBody>
      </p:sp>
      <p:sp>
        <p:nvSpPr>
          <p:cNvPr id="15" name="عنوان 1"/>
          <p:cNvSpPr txBox="1">
            <a:spLocks/>
          </p:cNvSpPr>
          <p:nvPr/>
        </p:nvSpPr>
        <p:spPr>
          <a:xfrm>
            <a:off x="4827938" y="3127260"/>
            <a:ext cx="3920526" cy="505188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2400" b="1" u="sng" dirty="0" smtClean="0">
                <a:solidFill>
                  <a:schemeClr val="tx1"/>
                </a:solidFill>
              </a:rPr>
              <a:t>خطوات طريقة الحل كما يلي:</a:t>
            </a:r>
            <a:endParaRPr lang="ar-SA" sz="2400" b="1" u="sng" dirty="0">
              <a:solidFill>
                <a:schemeClr val="tx1"/>
              </a:solidFill>
            </a:endParaRPr>
          </a:p>
        </p:txBody>
      </p:sp>
      <p:sp>
        <p:nvSpPr>
          <p:cNvPr id="16" name="عنوان 1"/>
          <p:cNvSpPr txBox="1">
            <a:spLocks/>
          </p:cNvSpPr>
          <p:nvPr/>
        </p:nvSpPr>
        <p:spPr>
          <a:xfrm>
            <a:off x="4187180" y="3645024"/>
            <a:ext cx="4705301" cy="505188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2400" b="1" dirty="0" smtClean="0">
                <a:solidFill>
                  <a:schemeClr val="tx1"/>
                </a:solidFill>
              </a:rPr>
              <a:t>1) نكون جدولا عموديا ونضع قيم س وقيم ص</a:t>
            </a:r>
            <a:endParaRPr lang="ar-SA" sz="2400" b="1" dirty="0">
              <a:solidFill>
                <a:schemeClr val="tx1"/>
              </a:solidFill>
            </a:endParaRPr>
          </a:p>
        </p:txBody>
      </p:sp>
      <p:graphicFrame>
        <p:nvGraphicFramePr>
          <p:cNvPr id="9" name="كائن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727457042"/>
              </p:ext>
            </p:extLst>
          </p:nvPr>
        </p:nvGraphicFramePr>
        <p:xfrm>
          <a:off x="6151215" y="5652740"/>
          <a:ext cx="581025" cy="431800"/>
        </p:xfrm>
        <a:graphic>
          <a:graphicData uri="http://schemas.openxmlformats.org/presentationml/2006/ole">
            <p:oleObj spid="_x0000_s48291" name="Equation" r:id="rId3" imgW="317087" imgH="215619" progId="">
              <p:embed/>
            </p:oleObj>
          </a:graphicData>
        </a:graphic>
      </p:graphicFrame>
      <p:graphicFrame>
        <p:nvGraphicFramePr>
          <p:cNvPr id="17" name="كائن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008317847"/>
              </p:ext>
            </p:extLst>
          </p:nvPr>
        </p:nvGraphicFramePr>
        <p:xfrm>
          <a:off x="5217765" y="5652740"/>
          <a:ext cx="604837" cy="431800"/>
        </p:xfrm>
        <a:graphic>
          <a:graphicData uri="http://schemas.openxmlformats.org/presentationml/2006/ole">
            <p:oleObj spid="_x0000_s48292" name="Equation" r:id="rId4" imgW="330057" imgH="215806" progId="">
              <p:embed/>
            </p:oleObj>
          </a:graphicData>
        </a:graphic>
      </p:graphicFrame>
      <p:graphicFrame>
        <p:nvGraphicFramePr>
          <p:cNvPr id="18" name="كائن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936128632"/>
              </p:ext>
            </p:extLst>
          </p:nvPr>
        </p:nvGraphicFramePr>
        <p:xfrm>
          <a:off x="4170015" y="5589240"/>
          <a:ext cx="658812" cy="495300"/>
        </p:xfrm>
        <a:graphic>
          <a:graphicData uri="http://schemas.openxmlformats.org/presentationml/2006/ole">
            <p:oleObj spid="_x0000_s48293" name="Equation" r:id="rId5" imgW="406224" imgH="279279" progId="">
              <p:embed/>
            </p:oleObj>
          </a:graphicData>
        </a:graphic>
      </p:graphicFrame>
      <p:graphicFrame>
        <p:nvGraphicFramePr>
          <p:cNvPr id="19" name="كائن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950598344"/>
              </p:ext>
            </p:extLst>
          </p:nvPr>
        </p:nvGraphicFramePr>
        <p:xfrm>
          <a:off x="2907357" y="5661248"/>
          <a:ext cx="944563" cy="371475"/>
        </p:xfrm>
        <a:graphic>
          <a:graphicData uri="http://schemas.openxmlformats.org/presentationml/2006/ole">
            <p:oleObj spid="_x0000_s48294" name="Equation" r:id="rId6" imgW="596641" imgH="215806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99536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8" grpId="0" animBg="1"/>
      <p:bldP spid="10" grpId="0"/>
      <p:bldP spid="11" grpId="0"/>
      <p:bldP spid="12" grpId="0"/>
      <p:bldP spid="13" grpId="0"/>
      <p:bldP spid="14" grpId="0" animBg="1"/>
      <p:bldP spid="15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جدول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98763305"/>
              </p:ext>
            </p:extLst>
          </p:nvPr>
        </p:nvGraphicFramePr>
        <p:xfrm>
          <a:off x="2195736" y="548680"/>
          <a:ext cx="4704524" cy="3780420"/>
        </p:xfrm>
        <a:graphic>
          <a:graphicData uri="http://schemas.openxmlformats.org/drawingml/2006/table">
            <a:tbl>
              <a:tblPr rtl="1" firstRow="1" bandRow="1">
                <a:tableStyleId>{616DA210-FB5B-4158-B5E0-FEB733F419BA}</a:tableStyleId>
              </a:tblPr>
              <a:tblGrid>
                <a:gridCol w="1176131"/>
                <a:gridCol w="1176131"/>
                <a:gridCol w="1176131"/>
                <a:gridCol w="1176131"/>
              </a:tblGrid>
              <a:tr h="540060"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540060"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>
                    <a:noFill/>
                  </a:tcPr>
                </a:tc>
              </a:tr>
              <a:tr h="540060">
                <a:tc>
                  <a:txBody>
                    <a:bodyPr/>
                    <a:lstStyle/>
                    <a:p>
                      <a:endParaRPr lang="ar-SA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noFill/>
                  </a:tcPr>
                </a:tc>
              </a:tr>
              <a:tr h="540060"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>
                    <a:noFill/>
                  </a:tcPr>
                </a:tc>
              </a:tr>
              <a:tr h="540060"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/>
                </a:tc>
              </a:tr>
              <a:tr h="540060"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ar-SA" dirty="0"/>
                    </a:p>
                  </a:txBody>
                  <a:tcPr>
                    <a:noFill/>
                  </a:tcPr>
                </a:tc>
              </a:tr>
              <a:tr h="540060">
                <a:tc>
                  <a:txBody>
                    <a:bodyPr/>
                    <a:lstStyle/>
                    <a:p>
                      <a:endParaRPr lang="ar-SA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ar-SA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ar-SA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ar-SA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5" name="عنصر نائب للمحتوى 2"/>
          <p:cNvSpPr txBox="1">
            <a:spLocks/>
          </p:cNvSpPr>
          <p:nvPr/>
        </p:nvSpPr>
        <p:spPr>
          <a:xfrm>
            <a:off x="5982412" y="567328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b="1" dirty="0" smtClean="0">
                <a:solidFill>
                  <a:srgbClr val="FF0000"/>
                </a:solidFill>
              </a:rPr>
              <a:t>س</a:t>
            </a:r>
            <a:endParaRPr lang="ar-SA" b="1" dirty="0">
              <a:solidFill>
                <a:srgbClr val="FF0000"/>
              </a:solidFill>
            </a:endParaRPr>
          </a:p>
        </p:txBody>
      </p:sp>
      <p:sp>
        <p:nvSpPr>
          <p:cNvPr id="6" name="عنصر نائب للمحتوى 2"/>
          <p:cNvSpPr txBox="1">
            <a:spLocks/>
          </p:cNvSpPr>
          <p:nvPr/>
        </p:nvSpPr>
        <p:spPr>
          <a:xfrm>
            <a:off x="4902292" y="548680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b="1" dirty="0" smtClean="0">
                <a:solidFill>
                  <a:srgbClr val="FF0000"/>
                </a:solidFill>
              </a:rPr>
              <a:t>ص</a:t>
            </a:r>
            <a:endParaRPr lang="ar-SA" b="1" dirty="0">
              <a:solidFill>
                <a:srgbClr val="FF0000"/>
              </a:solidFill>
            </a:endParaRPr>
          </a:p>
        </p:txBody>
      </p:sp>
      <p:sp>
        <p:nvSpPr>
          <p:cNvPr id="7" name="عنصر نائب للمحتوى 2"/>
          <p:cNvSpPr txBox="1">
            <a:spLocks/>
          </p:cNvSpPr>
          <p:nvPr/>
        </p:nvSpPr>
        <p:spPr>
          <a:xfrm>
            <a:off x="6054420" y="1124744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3</a:t>
            </a:r>
            <a:endParaRPr lang="ar-SA" dirty="0"/>
          </a:p>
        </p:txBody>
      </p:sp>
      <p:sp>
        <p:nvSpPr>
          <p:cNvPr id="8" name="عنصر نائب للمحتوى 2"/>
          <p:cNvSpPr txBox="1">
            <a:spLocks/>
          </p:cNvSpPr>
          <p:nvPr/>
        </p:nvSpPr>
        <p:spPr>
          <a:xfrm>
            <a:off x="6084168" y="1719456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6</a:t>
            </a:r>
            <a:endParaRPr lang="ar-SA" dirty="0"/>
          </a:p>
        </p:txBody>
      </p:sp>
      <p:sp>
        <p:nvSpPr>
          <p:cNvPr id="9" name="عنصر نائب للمحتوى 2"/>
          <p:cNvSpPr txBox="1">
            <a:spLocks/>
          </p:cNvSpPr>
          <p:nvPr/>
        </p:nvSpPr>
        <p:spPr>
          <a:xfrm>
            <a:off x="6126428" y="2223512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8</a:t>
            </a:r>
            <a:endParaRPr lang="ar-SA" dirty="0"/>
          </a:p>
        </p:txBody>
      </p:sp>
      <p:sp>
        <p:nvSpPr>
          <p:cNvPr id="10" name="عنصر نائب للمحتوى 2"/>
          <p:cNvSpPr txBox="1">
            <a:spLocks/>
          </p:cNvSpPr>
          <p:nvPr/>
        </p:nvSpPr>
        <p:spPr>
          <a:xfrm>
            <a:off x="6054420" y="2780928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-2</a:t>
            </a:r>
            <a:endParaRPr lang="ar-SA" dirty="0"/>
          </a:p>
        </p:txBody>
      </p:sp>
      <p:sp>
        <p:nvSpPr>
          <p:cNvPr id="12" name="عنصر نائب للمحتوى 2"/>
          <p:cNvSpPr txBox="1">
            <a:spLocks/>
          </p:cNvSpPr>
          <p:nvPr/>
        </p:nvSpPr>
        <p:spPr>
          <a:xfrm>
            <a:off x="4884036" y="2223512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5</a:t>
            </a:r>
            <a:endParaRPr lang="ar-SA" dirty="0"/>
          </a:p>
        </p:txBody>
      </p:sp>
      <p:sp>
        <p:nvSpPr>
          <p:cNvPr id="13" name="عنصر نائب للمحتوى 2"/>
          <p:cNvSpPr txBox="1">
            <a:spLocks/>
          </p:cNvSpPr>
          <p:nvPr/>
        </p:nvSpPr>
        <p:spPr>
          <a:xfrm>
            <a:off x="6054420" y="3284984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5</a:t>
            </a:r>
            <a:endParaRPr lang="ar-SA" dirty="0"/>
          </a:p>
        </p:txBody>
      </p:sp>
      <p:sp>
        <p:nvSpPr>
          <p:cNvPr id="14" name="عنصر نائب للمحتوى 2"/>
          <p:cNvSpPr txBox="1">
            <a:spLocks/>
          </p:cNvSpPr>
          <p:nvPr/>
        </p:nvSpPr>
        <p:spPr>
          <a:xfrm>
            <a:off x="6054420" y="3807688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b="1" dirty="0" smtClean="0">
                <a:solidFill>
                  <a:srgbClr val="FF0000"/>
                </a:solidFill>
              </a:rPr>
              <a:t>20</a:t>
            </a:r>
            <a:endParaRPr lang="ar-SA" b="1" dirty="0">
              <a:solidFill>
                <a:srgbClr val="FF0000"/>
              </a:solidFill>
            </a:endParaRPr>
          </a:p>
        </p:txBody>
      </p:sp>
      <p:sp>
        <p:nvSpPr>
          <p:cNvPr id="15" name="عنصر نائب للمحتوى 2"/>
          <p:cNvSpPr txBox="1">
            <a:spLocks/>
          </p:cNvSpPr>
          <p:nvPr/>
        </p:nvSpPr>
        <p:spPr>
          <a:xfrm>
            <a:off x="4902292" y="1052736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7</a:t>
            </a:r>
            <a:endParaRPr lang="ar-SA" dirty="0"/>
          </a:p>
        </p:txBody>
      </p:sp>
      <p:sp>
        <p:nvSpPr>
          <p:cNvPr id="16" name="عنصر نائب للمحتوى 2"/>
          <p:cNvSpPr txBox="1">
            <a:spLocks/>
          </p:cNvSpPr>
          <p:nvPr/>
        </p:nvSpPr>
        <p:spPr>
          <a:xfrm>
            <a:off x="4884036" y="1700808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1</a:t>
            </a:r>
            <a:endParaRPr lang="ar-SA" dirty="0"/>
          </a:p>
        </p:txBody>
      </p:sp>
      <p:sp>
        <p:nvSpPr>
          <p:cNvPr id="17" name="عنصر نائب للمحتوى 2"/>
          <p:cNvSpPr txBox="1">
            <a:spLocks/>
          </p:cNvSpPr>
          <p:nvPr/>
        </p:nvSpPr>
        <p:spPr>
          <a:xfrm>
            <a:off x="6913104" y="3879696"/>
            <a:ext cx="1008112" cy="413400"/>
          </a:xfrm>
          <a:prstGeom prst="rect">
            <a:avLst/>
          </a:prstGeom>
        </p:spPr>
        <p:txBody>
          <a:bodyPr vert="horz">
            <a:normAutofit fontScale="85000" lnSpcReduction="10000"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b="1" dirty="0" smtClean="0">
                <a:solidFill>
                  <a:srgbClr val="FF0000"/>
                </a:solidFill>
              </a:rPr>
              <a:t>المجموع</a:t>
            </a:r>
            <a:endParaRPr lang="ar-SA" b="1" dirty="0">
              <a:solidFill>
                <a:srgbClr val="FF0000"/>
              </a:solidFill>
            </a:endParaRPr>
          </a:p>
        </p:txBody>
      </p:sp>
      <p:sp>
        <p:nvSpPr>
          <p:cNvPr id="18" name="عنصر نائب للمحتوى 2"/>
          <p:cNvSpPr txBox="1">
            <a:spLocks/>
          </p:cNvSpPr>
          <p:nvPr/>
        </p:nvSpPr>
        <p:spPr>
          <a:xfrm>
            <a:off x="4902292" y="2799576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6</a:t>
            </a:r>
            <a:endParaRPr lang="ar-SA" dirty="0"/>
          </a:p>
        </p:txBody>
      </p:sp>
      <p:sp>
        <p:nvSpPr>
          <p:cNvPr id="19" name="عنصر نائب للمحتوى 2"/>
          <p:cNvSpPr txBox="1">
            <a:spLocks/>
          </p:cNvSpPr>
          <p:nvPr/>
        </p:nvSpPr>
        <p:spPr>
          <a:xfrm>
            <a:off x="4902292" y="3303632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-4</a:t>
            </a:r>
            <a:endParaRPr lang="ar-SA" dirty="0"/>
          </a:p>
        </p:txBody>
      </p:sp>
      <p:sp>
        <p:nvSpPr>
          <p:cNvPr id="20" name="عنصر نائب للمحتوى 2"/>
          <p:cNvSpPr txBox="1">
            <a:spLocks/>
          </p:cNvSpPr>
          <p:nvPr/>
        </p:nvSpPr>
        <p:spPr>
          <a:xfrm>
            <a:off x="4902292" y="3807688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b="1" dirty="0" smtClean="0">
                <a:solidFill>
                  <a:srgbClr val="FF0000"/>
                </a:solidFill>
              </a:rPr>
              <a:t>15</a:t>
            </a:r>
            <a:endParaRPr lang="ar-SA" b="1" dirty="0">
              <a:solidFill>
                <a:srgbClr val="FF0000"/>
              </a:solidFill>
            </a:endParaRPr>
          </a:p>
        </p:txBody>
      </p:sp>
      <p:sp>
        <p:nvSpPr>
          <p:cNvPr id="42" name="عنوان 1"/>
          <p:cNvSpPr txBox="1">
            <a:spLocks/>
          </p:cNvSpPr>
          <p:nvPr/>
        </p:nvSpPr>
        <p:spPr>
          <a:xfrm>
            <a:off x="5367490" y="116632"/>
            <a:ext cx="3669006" cy="360040"/>
          </a:xfrm>
          <a:prstGeom prst="rect">
            <a:avLst/>
          </a:prstGeom>
          <a:solidFill>
            <a:srgbClr val="FFC000"/>
          </a:solidFill>
        </p:spPr>
        <p:txBody>
          <a:bodyPr vert="horz" lIns="0" rIns="0" bIns="0" anchor="b">
            <a:normAutofit fontScale="85000" lnSpcReduction="20000"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2800" b="1" dirty="0" smtClean="0">
                <a:solidFill>
                  <a:schemeClr val="tx1"/>
                </a:solidFill>
              </a:rPr>
              <a:t>نرتب قيم </a:t>
            </a:r>
            <a:r>
              <a:rPr lang="ar-SA" sz="2800" b="1" dirty="0" err="1" smtClean="0">
                <a:solidFill>
                  <a:schemeClr val="tx1"/>
                </a:solidFill>
              </a:rPr>
              <a:t>س،ص</a:t>
            </a:r>
            <a:r>
              <a:rPr lang="ar-SA" sz="2800" b="1" dirty="0" smtClean="0">
                <a:solidFill>
                  <a:schemeClr val="tx1"/>
                </a:solidFill>
              </a:rPr>
              <a:t> في الجدول </a:t>
            </a:r>
            <a:endParaRPr lang="ar-SA" sz="2800" b="1" dirty="0">
              <a:solidFill>
                <a:schemeClr val="tx1"/>
              </a:solidFill>
            </a:endParaRPr>
          </a:p>
        </p:txBody>
      </p:sp>
      <p:sp>
        <p:nvSpPr>
          <p:cNvPr id="85" name="عنصر نائب للمحتوى 2"/>
          <p:cNvSpPr txBox="1">
            <a:spLocks/>
          </p:cNvSpPr>
          <p:nvPr/>
        </p:nvSpPr>
        <p:spPr>
          <a:xfrm>
            <a:off x="3491880" y="567328"/>
            <a:ext cx="704696" cy="62942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sz="2400" b="1" dirty="0" smtClean="0">
                <a:solidFill>
                  <a:srgbClr val="FF0000"/>
                </a:solidFill>
              </a:rPr>
              <a:t>س</a:t>
            </a:r>
            <a:r>
              <a:rPr lang="ar-SA" sz="2400" b="1" baseline="30000" dirty="0" smtClean="0">
                <a:solidFill>
                  <a:srgbClr val="FF0000"/>
                </a:solidFill>
              </a:rPr>
              <a:t>2</a:t>
            </a:r>
            <a:endParaRPr lang="ar-SA" sz="2400" b="1" dirty="0">
              <a:solidFill>
                <a:srgbClr val="FF0000"/>
              </a:solidFill>
            </a:endParaRPr>
          </a:p>
        </p:txBody>
      </p:sp>
      <p:sp>
        <p:nvSpPr>
          <p:cNvPr id="86" name="عنصر نائب للمحتوى 2"/>
          <p:cNvSpPr txBox="1">
            <a:spLocks/>
          </p:cNvSpPr>
          <p:nvPr/>
        </p:nvSpPr>
        <p:spPr>
          <a:xfrm>
            <a:off x="2096524" y="567328"/>
            <a:ext cx="1107324" cy="62942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ar-SA" sz="2400" b="1" dirty="0" err="1" smtClean="0">
                <a:solidFill>
                  <a:srgbClr val="FF0000"/>
                </a:solidFill>
              </a:rPr>
              <a:t>س×ص</a:t>
            </a:r>
            <a:endParaRPr lang="ar-SA" sz="2400" b="1" dirty="0">
              <a:solidFill>
                <a:srgbClr val="FF0000"/>
              </a:solidFill>
            </a:endParaRPr>
          </a:p>
        </p:txBody>
      </p:sp>
      <p:sp>
        <p:nvSpPr>
          <p:cNvPr id="89" name="عنصر نائب للمحتوى 2"/>
          <p:cNvSpPr txBox="1">
            <a:spLocks/>
          </p:cNvSpPr>
          <p:nvPr/>
        </p:nvSpPr>
        <p:spPr>
          <a:xfrm>
            <a:off x="3654152" y="1124744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9</a:t>
            </a:r>
            <a:endParaRPr lang="ar-SA" dirty="0"/>
          </a:p>
        </p:txBody>
      </p:sp>
      <p:sp>
        <p:nvSpPr>
          <p:cNvPr id="90" name="عنصر نائب للمحتوى 2"/>
          <p:cNvSpPr txBox="1">
            <a:spLocks/>
          </p:cNvSpPr>
          <p:nvPr/>
        </p:nvSpPr>
        <p:spPr>
          <a:xfrm>
            <a:off x="3683900" y="1719456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36</a:t>
            </a:r>
            <a:endParaRPr lang="ar-SA" dirty="0"/>
          </a:p>
        </p:txBody>
      </p:sp>
      <p:sp>
        <p:nvSpPr>
          <p:cNvPr id="91" name="عنصر نائب للمحتوى 2"/>
          <p:cNvSpPr txBox="1">
            <a:spLocks/>
          </p:cNvSpPr>
          <p:nvPr/>
        </p:nvSpPr>
        <p:spPr>
          <a:xfrm>
            <a:off x="3726160" y="2223512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64</a:t>
            </a:r>
            <a:endParaRPr lang="ar-SA" dirty="0"/>
          </a:p>
        </p:txBody>
      </p:sp>
      <p:sp>
        <p:nvSpPr>
          <p:cNvPr id="92" name="عنصر نائب للمحتوى 2"/>
          <p:cNvSpPr txBox="1">
            <a:spLocks/>
          </p:cNvSpPr>
          <p:nvPr/>
        </p:nvSpPr>
        <p:spPr>
          <a:xfrm>
            <a:off x="3654152" y="2780928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4</a:t>
            </a:r>
            <a:endParaRPr lang="ar-SA" dirty="0"/>
          </a:p>
        </p:txBody>
      </p:sp>
      <p:sp>
        <p:nvSpPr>
          <p:cNvPr id="93" name="عنصر نائب للمحتوى 2"/>
          <p:cNvSpPr txBox="1">
            <a:spLocks/>
          </p:cNvSpPr>
          <p:nvPr/>
        </p:nvSpPr>
        <p:spPr>
          <a:xfrm>
            <a:off x="2483768" y="2223512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40</a:t>
            </a:r>
            <a:endParaRPr lang="ar-SA" dirty="0"/>
          </a:p>
        </p:txBody>
      </p:sp>
      <p:sp>
        <p:nvSpPr>
          <p:cNvPr id="94" name="عنصر نائب للمحتوى 2"/>
          <p:cNvSpPr txBox="1">
            <a:spLocks/>
          </p:cNvSpPr>
          <p:nvPr/>
        </p:nvSpPr>
        <p:spPr>
          <a:xfrm>
            <a:off x="3654152" y="3284984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25</a:t>
            </a:r>
            <a:endParaRPr lang="ar-SA" dirty="0"/>
          </a:p>
        </p:txBody>
      </p:sp>
      <p:sp>
        <p:nvSpPr>
          <p:cNvPr id="95" name="عنصر نائب للمحتوى 2"/>
          <p:cNvSpPr txBox="1">
            <a:spLocks/>
          </p:cNvSpPr>
          <p:nvPr/>
        </p:nvSpPr>
        <p:spPr>
          <a:xfrm>
            <a:off x="2502024" y="1143392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21</a:t>
            </a:r>
            <a:endParaRPr lang="ar-SA" dirty="0"/>
          </a:p>
        </p:txBody>
      </p:sp>
      <p:sp>
        <p:nvSpPr>
          <p:cNvPr id="96" name="عنصر نائب للمحتوى 2"/>
          <p:cNvSpPr txBox="1">
            <a:spLocks/>
          </p:cNvSpPr>
          <p:nvPr/>
        </p:nvSpPr>
        <p:spPr>
          <a:xfrm>
            <a:off x="2483768" y="1700808"/>
            <a:ext cx="55780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6</a:t>
            </a:r>
            <a:endParaRPr lang="ar-SA" dirty="0"/>
          </a:p>
        </p:txBody>
      </p:sp>
      <p:sp>
        <p:nvSpPr>
          <p:cNvPr id="97" name="عنصر نائب للمحتوى 2"/>
          <p:cNvSpPr txBox="1">
            <a:spLocks/>
          </p:cNvSpPr>
          <p:nvPr/>
        </p:nvSpPr>
        <p:spPr>
          <a:xfrm>
            <a:off x="2385212" y="2799576"/>
            <a:ext cx="74662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-12</a:t>
            </a:r>
            <a:endParaRPr lang="ar-SA" dirty="0"/>
          </a:p>
        </p:txBody>
      </p:sp>
      <p:sp>
        <p:nvSpPr>
          <p:cNvPr id="98" name="عنصر نائب للمحتوى 2"/>
          <p:cNvSpPr txBox="1">
            <a:spLocks/>
          </p:cNvSpPr>
          <p:nvPr/>
        </p:nvSpPr>
        <p:spPr>
          <a:xfrm>
            <a:off x="2385212" y="3303632"/>
            <a:ext cx="74662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dirty="0" smtClean="0"/>
              <a:t>-20</a:t>
            </a:r>
            <a:endParaRPr lang="ar-SA" dirty="0"/>
          </a:p>
        </p:txBody>
      </p:sp>
      <p:sp>
        <p:nvSpPr>
          <p:cNvPr id="99" name="عنصر نائب للمحتوى 2"/>
          <p:cNvSpPr txBox="1">
            <a:spLocks/>
          </p:cNvSpPr>
          <p:nvPr/>
        </p:nvSpPr>
        <p:spPr>
          <a:xfrm>
            <a:off x="3465332" y="3807688"/>
            <a:ext cx="74662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b="1" dirty="0" smtClean="0">
                <a:solidFill>
                  <a:srgbClr val="FF0000"/>
                </a:solidFill>
              </a:rPr>
              <a:t>138</a:t>
            </a:r>
            <a:endParaRPr lang="ar-SA" b="1" dirty="0">
              <a:solidFill>
                <a:srgbClr val="FF0000"/>
              </a:solidFill>
            </a:endParaRPr>
          </a:p>
        </p:txBody>
      </p:sp>
      <p:sp>
        <p:nvSpPr>
          <p:cNvPr id="100" name="عنصر نائب للمحتوى 2"/>
          <p:cNvSpPr txBox="1">
            <a:spLocks/>
          </p:cNvSpPr>
          <p:nvPr/>
        </p:nvSpPr>
        <p:spPr>
          <a:xfrm>
            <a:off x="2411760" y="3807688"/>
            <a:ext cx="746628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b="1" dirty="0" smtClean="0">
                <a:solidFill>
                  <a:srgbClr val="FF0000"/>
                </a:solidFill>
              </a:rPr>
              <a:t>35</a:t>
            </a:r>
            <a:endParaRPr lang="ar-SA" b="1" dirty="0">
              <a:solidFill>
                <a:srgbClr val="FF0000"/>
              </a:solidFill>
            </a:endParaRPr>
          </a:p>
        </p:txBody>
      </p:sp>
      <p:graphicFrame>
        <p:nvGraphicFramePr>
          <p:cNvPr id="101" name="كائن 10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129341303"/>
              </p:ext>
            </p:extLst>
          </p:nvPr>
        </p:nvGraphicFramePr>
        <p:xfrm>
          <a:off x="6084168" y="4365104"/>
          <a:ext cx="581025" cy="431800"/>
        </p:xfrm>
        <a:graphic>
          <a:graphicData uri="http://schemas.openxmlformats.org/presentationml/2006/ole">
            <p:oleObj spid="_x0000_s49479" name="Equation" r:id="rId4" imgW="317087" imgH="215619" progId="">
              <p:embed/>
            </p:oleObj>
          </a:graphicData>
        </a:graphic>
      </p:graphicFrame>
      <p:graphicFrame>
        <p:nvGraphicFramePr>
          <p:cNvPr id="102" name="كائن 10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674264182"/>
              </p:ext>
            </p:extLst>
          </p:nvPr>
        </p:nvGraphicFramePr>
        <p:xfrm>
          <a:off x="5004048" y="4365104"/>
          <a:ext cx="604837" cy="431800"/>
        </p:xfrm>
        <a:graphic>
          <a:graphicData uri="http://schemas.openxmlformats.org/presentationml/2006/ole">
            <p:oleObj spid="_x0000_s49480" name="Equation" r:id="rId5" imgW="330057" imgH="215806" progId="">
              <p:embed/>
            </p:oleObj>
          </a:graphicData>
        </a:graphic>
      </p:graphicFrame>
      <p:graphicFrame>
        <p:nvGraphicFramePr>
          <p:cNvPr id="103" name="كائن 10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331266078"/>
              </p:ext>
            </p:extLst>
          </p:nvPr>
        </p:nvGraphicFramePr>
        <p:xfrm>
          <a:off x="3707904" y="4293096"/>
          <a:ext cx="658812" cy="493713"/>
        </p:xfrm>
        <a:graphic>
          <a:graphicData uri="http://schemas.openxmlformats.org/presentationml/2006/ole">
            <p:oleObj spid="_x0000_s49481" name="Equation" r:id="rId6" imgW="406224" imgH="279279" progId="">
              <p:embed/>
            </p:oleObj>
          </a:graphicData>
        </a:graphic>
      </p:graphicFrame>
      <p:graphicFrame>
        <p:nvGraphicFramePr>
          <p:cNvPr id="104" name="كائن 10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083926935"/>
              </p:ext>
            </p:extLst>
          </p:nvPr>
        </p:nvGraphicFramePr>
        <p:xfrm>
          <a:off x="2331293" y="4427017"/>
          <a:ext cx="944563" cy="371475"/>
        </p:xfrm>
        <a:graphic>
          <a:graphicData uri="http://schemas.openxmlformats.org/presentationml/2006/ole">
            <p:oleObj spid="_x0000_s49482" name="Equation" r:id="rId7" imgW="596641" imgH="215806" progId="">
              <p:embed/>
            </p:oleObj>
          </a:graphicData>
        </a:graphic>
      </p:graphicFrame>
      <p:graphicFrame>
        <p:nvGraphicFramePr>
          <p:cNvPr id="105" name="كائن 10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08095902"/>
              </p:ext>
            </p:extLst>
          </p:nvPr>
        </p:nvGraphicFramePr>
        <p:xfrm>
          <a:off x="5628853" y="5013176"/>
          <a:ext cx="1468437" cy="890587"/>
        </p:xfrm>
        <a:graphic>
          <a:graphicData uri="http://schemas.openxmlformats.org/presentationml/2006/ole">
            <p:oleObj spid="_x0000_s49483" name="Equation" r:id="rId8" imgW="774364" imgH="431613" progId="">
              <p:embed/>
            </p:oleObj>
          </a:graphicData>
        </a:graphic>
      </p:graphicFrame>
      <p:graphicFrame>
        <p:nvGraphicFramePr>
          <p:cNvPr id="106" name="كائن 10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082014142"/>
              </p:ext>
            </p:extLst>
          </p:nvPr>
        </p:nvGraphicFramePr>
        <p:xfrm>
          <a:off x="7740352" y="5085184"/>
          <a:ext cx="933450" cy="366713"/>
        </p:xfrm>
        <a:graphic>
          <a:graphicData uri="http://schemas.openxmlformats.org/presentationml/2006/ole">
            <p:oleObj spid="_x0000_s49484" name="Equation" r:id="rId9" imgW="457200" imgH="164880" progId="">
              <p:embed/>
            </p:oleObj>
          </a:graphicData>
        </a:graphic>
      </p:graphicFrame>
      <p:graphicFrame>
        <p:nvGraphicFramePr>
          <p:cNvPr id="107" name="كائن 10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875225641"/>
              </p:ext>
            </p:extLst>
          </p:nvPr>
        </p:nvGraphicFramePr>
        <p:xfrm>
          <a:off x="6697917" y="6018213"/>
          <a:ext cx="1263650" cy="839787"/>
        </p:xfrm>
        <a:graphic>
          <a:graphicData uri="http://schemas.openxmlformats.org/presentationml/2006/ole">
            <p:oleObj spid="_x0000_s49485" name="Equation" r:id="rId10" imgW="685800" imgH="419040" progId="">
              <p:embed/>
            </p:oleObj>
          </a:graphicData>
        </a:graphic>
      </p:graphicFrame>
      <p:graphicFrame>
        <p:nvGraphicFramePr>
          <p:cNvPr id="108" name="كائن 10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966506924"/>
              </p:ext>
            </p:extLst>
          </p:nvPr>
        </p:nvGraphicFramePr>
        <p:xfrm>
          <a:off x="5065942" y="6086452"/>
          <a:ext cx="1044575" cy="623887"/>
        </p:xfrm>
        <a:graphic>
          <a:graphicData uri="http://schemas.openxmlformats.org/presentationml/2006/ole">
            <p:oleObj spid="_x0000_s49486" name="Equation" r:id="rId11" imgW="533160" imgH="291960" progId="">
              <p:embed/>
            </p:oleObj>
          </a:graphicData>
        </a:graphic>
      </p:graphicFrame>
      <p:graphicFrame>
        <p:nvGraphicFramePr>
          <p:cNvPr id="109" name="كائن 10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73290615"/>
              </p:ext>
            </p:extLst>
          </p:nvPr>
        </p:nvGraphicFramePr>
        <p:xfrm>
          <a:off x="1188159" y="5013176"/>
          <a:ext cx="1441450" cy="873125"/>
        </p:xfrm>
        <a:graphic>
          <a:graphicData uri="http://schemas.openxmlformats.org/presentationml/2006/ole">
            <p:oleObj spid="_x0000_s49487" name="Equation" r:id="rId12" imgW="774364" imgH="431613" progId="">
              <p:embed/>
            </p:oleObj>
          </a:graphicData>
        </a:graphic>
      </p:graphicFrame>
      <p:graphicFrame>
        <p:nvGraphicFramePr>
          <p:cNvPr id="110" name="كائن 10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997411223"/>
              </p:ext>
            </p:extLst>
          </p:nvPr>
        </p:nvGraphicFramePr>
        <p:xfrm>
          <a:off x="2240343" y="6019800"/>
          <a:ext cx="1287462" cy="838200"/>
        </p:xfrm>
        <a:graphic>
          <a:graphicData uri="http://schemas.openxmlformats.org/presentationml/2006/ole">
            <p:oleObj spid="_x0000_s49488" name="Equation" r:id="rId13" imgW="698400" imgH="419040" progId="">
              <p:embed/>
            </p:oleObj>
          </a:graphicData>
        </a:graphic>
      </p:graphicFrame>
      <p:graphicFrame>
        <p:nvGraphicFramePr>
          <p:cNvPr id="111" name="كائن 1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152991309"/>
              </p:ext>
            </p:extLst>
          </p:nvPr>
        </p:nvGraphicFramePr>
        <p:xfrm>
          <a:off x="611560" y="6021288"/>
          <a:ext cx="1149350" cy="639763"/>
        </p:xfrm>
        <a:graphic>
          <a:graphicData uri="http://schemas.openxmlformats.org/presentationml/2006/ole">
            <p:oleObj spid="_x0000_s49489" name="Equation" r:id="rId14" imgW="571320" imgH="291960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534739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42" grpId="0" animBg="1"/>
      <p:bldP spid="85" grpId="0"/>
      <p:bldP spid="86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وان 1"/>
          <p:cNvSpPr txBox="1">
            <a:spLocks/>
          </p:cNvSpPr>
          <p:nvPr/>
        </p:nvSpPr>
        <p:spPr>
          <a:xfrm>
            <a:off x="4067944" y="188640"/>
            <a:ext cx="4824536" cy="505188"/>
          </a:xfrm>
          <a:prstGeom prst="rect">
            <a:avLst/>
          </a:prstGeom>
          <a:solidFill>
            <a:srgbClr val="FFC000"/>
          </a:solidFill>
        </p:spPr>
        <p:txBody>
          <a:bodyPr vert="horz" lIns="0" rIns="0" bIns="0" anchor="b">
            <a:normAutofit fontScale="85000" lnSpcReduction="20000"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sz="4000" b="1" dirty="0" smtClean="0">
                <a:solidFill>
                  <a:schemeClr val="tx1"/>
                </a:solidFill>
              </a:rPr>
              <a:t>من الجدول نكتب قيم المجاميع:</a:t>
            </a:r>
            <a:endParaRPr lang="ar-SA" sz="4000" b="1" dirty="0">
              <a:solidFill>
                <a:schemeClr val="tx1"/>
              </a:solidFill>
            </a:endParaRPr>
          </a:p>
        </p:txBody>
      </p:sp>
      <p:graphicFrame>
        <p:nvGraphicFramePr>
          <p:cNvPr id="5" name="كائن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036291627"/>
              </p:ext>
            </p:extLst>
          </p:nvPr>
        </p:nvGraphicFramePr>
        <p:xfrm>
          <a:off x="2928938" y="263525"/>
          <a:ext cx="933450" cy="366713"/>
        </p:xfrm>
        <a:graphic>
          <a:graphicData uri="http://schemas.openxmlformats.org/presentationml/2006/ole">
            <p:oleObj spid="_x0000_s55397" name="Equation" r:id="rId4" imgW="457200" imgH="164880" progId="">
              <p:embed/>
            </p:oleObj>
          </a:graphicData>
        </a:graphic>
      </p:graphicFrame>
      <p:graphicFrame>
        <p:nvGraphicFramePr>
          <p:cNvPr id="6" name="كائن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59886651"/>
              </p:ext>
            </p:extLst>
          </p:nvPr>
        </p:nvGraphicFramePr>
        <p:xfrm>
          <a:off x="1558925" y="-26988"/>
          <a:ext cx="1046163" cy="622301"/>
        </p:xfrm>
        <a:graphic>
          <a:graphicData uri="http://schemas.openxmlformats.org/presentationml/2006/ole">
            <p:oleObj spid="_x0000_s55398" name="Equation" r:id="rId5" imgW="533160" imgH="291960" progId="">
              <p:embed/>
            </p:oleObj>
          </a:graphicData>
        </a:graphic>
      </p:graphicFrame>
      <p:graphicFrame>
        <p:nvGraphicFramePr>
          <p:cNvPr id="7" name="كائن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319486744"/>
              </p:ext>
            </p:extLst>
          </p:nvPr>
        </p:nvGraphicFramePr>
        <p:xfrm>
          <a:off x="212725" y="-26988"/>
          <a:ext cx="1150938" cy="639763"/>
        </p:xfrm>
        <a:graphic>
          <a:graphicData uri="http://schemas.openxmlformats.org/presentationml/2006/ole">
            <p:oleObj spid="_x0000_s55399" name="Equation" r:id="rId6" imgW="571320" imgH="291960" progId="">
              <p:embed/>
            </p:oleObj>
          </a:graphicData>
        </a:graphic>
      </p:graphicFrame>
      <p:graphicFrame>
        <p:nvGraphicFramePr>
          <p:cNvPr id="8" name="كائن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39136162"/>
              </p:ext>
            </p:extLst>
          </p:nvPr>
        </p:nvGraphicFramePr>
        <p:xfrm>
          <a:off x="2627784" y="692696"/>
          <a:ext cx="1584325" cy="495300"/>
        </p:xfrm>
        <a:graphic>
          <a:graphicData uri="http://schemas.openxmlformats.org/presentationml/2006/ole">
            <p:oleObj spid="_x0000_s55400" name="Equation" r:id="rId7" imgW="977760" imgH="279360" progId="">
              <p:embed/>
            </p:oleObj>
          </a:graphicData>
        </a:graphic>
      </p:graphicFrame>
      <p:graphicFrame>
        <p:nvGraphicFramePr>
          <p:cNvPr id="10" name="كائن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472233376"/>
              </p:ext>
            </p:extLst>
          </p:nvPr>
        </p:nvGraphicFramePr>
        <p:xfrm>
          <a:off x="463550" y="701675"/>
          <a:ext cx="2011363" cy="495300"/>
        </p:xfrm>
        <a:graphic>
          <a:graphicData uri="http://schemas.openxmlformats.org/presentationml/2006/ole">
            <p:oleObj spid="_x0000_s55401" name="Equation" r:id="rId8" imgW="952200" imgH="215640" progId="">
              <p:embed/>
            </p:oleObj>
          </a:graphicData>
        </a:graphic>
      </p:graphicFrame>
      <p:graphicFrame>
        <p:nvGraphicFramePr>
          <p:cNvPr id="12" name="كائن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702343195"/>
              </p:ext>
            </p:extLst>
          </p:nvPr>
        </p:nvGraphicFramePr>
        <p:xfrm>
          <a:off x="5054601" y="1607533"/>
          <a:ext cx="2851221" cy="1054812"/>
        </p:xfrm>
        <a:graphic>
          <a:graphicData uri="http://schemas.openxmlformats.org/presentationml/2006/ole">
            <p:oleObj spid="_x0000_s55402" name="Equation" r:id="rId9" imgW="1574640" imgH="533160" progId="">
              <p:embed/>
            </p:oleObj>
          </a:graphicData>
        </a:graphic>
      </p:graphicFrame>
      <p:graphicFrame>
        <p:nvGraphicFramePr>
          <p:cNvPr id="13" name="كائن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77382157"/>
              </p:ext>
            </p:extLst>
          </p:nvPr>
        </p:nvGraphicFramePr>
        <p:xfrm>
          <a:off x="7948686" y="2423681"/>
          <a:ext cx="439738" cy="407988"/>
        </p:xfrm>
        <a:graphic>
          <a:graphicData uri="http://schemas.openxmlformats.org/presentationml/2006/ole">
            <p:oleObj spid="_x0000_s55403" name="Equation" r:id="rId10" imgW="164880" imgH="139680" progId="">
              <p:embed/>
            </p:oleObj>
          </a:graphicData>
        </a:graphic>
      </p:graphicFrame>
      <p:cxnSp>
        <p:nvCxnSpPr>
          <p:cNvPr id="14" name="رابط مستقيم 13"/>
          <p:cNvCxnSpPr/>
          <p:nvPr/>
        </p:nvCxnSpPr>
        <p:spPr>
          <a:xfrm flipH="1">
            <a:off x="5148064" y="2615645"/>
            <a:ext cx="266429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عنصر نائب للمحتوى 2"/>
          <p:cNvSpPr txBox="1">
            <a:spLocks/>
          </p:cNvSpPr>
          <p:nvPr/>
        </p:nvSpPr>
        <p:spPr>
          <a:xfrm>
            <a:off x="2092660" y="3861048"/>
            <a:ext cx="1183196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3200" dirty="0" smtClean="0"/>
              <a:t>-0,43</a:t>
            </a:r>
            <a:endParaRPr lang="ar-SA" sz="3200" dirty="0"/>
          </a:p>
        </p:txBody>
      </p:sp>
      <p:graphicFrame>
        <p:nvGraphicFramePr>
          <p:cNvPr id="28" name="كائن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657549359"/>
              </p:ext>
            </p:extLst>
          </p:nvPr>
        </p:nvGraphicFramePr>
        <p:xfrm>
          <a:off x="7668344" y="5159985"/>
          <a:ext cx="439737" cy="407988"/>
        </p:xfrm>
        <a:graphic>
          <a:graphicData uri="http://schemas.openxmlformats.org/presentationml/2006/ole">
            <p:oleObj spid="_x0000_s55404" name="Equation" r:id="rId11" imgW="164957" imgH="139579" progId="">
              <p:embed/>
            </p:oleObj>
          </a:graphicData>
        </a:graphic>
      </p:graphicFrame>
      <p:graphicFrame>
        <p:nvGraphicFramePr>
          <p:cNvPr id="30" name="كائن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894268436"/>
              </p:ext>
            </p:extLst>
          </p:nvPr>
        </p:nvGraphicFramePr>
        <p:xfrm>
          <a:off x="5356399" y="5973341"/>
          <a:ext cx="439737" cy="407987"/>
        </p:xfrm>
        <a:graphic>
          <a:graphicData uri="http://schemas.openxmlformats.org/presentationml/2006/ole">
            <p:oleObj spid="_x0000_s55405" name="Equation" r:id="rId12" imgW="164957" imgH="139579" progId="">
              <p:embed/>
            </p:oleObj>
          </a:graphicData>
        </a:graphic>
      </p:graphicFrame>
      <p:sp>
        <p:nvSpPr>
          <p:cNvPr id="35" name="عنصر نائب للمحتوى 2"/>
          <p:cNvSpPr txBox="1">
            <a:spLocks/>
          </p:cNvSpPr>
          <p:nvPr/>
        </p:nvSpPr>
        <p:spPr>
          <a:xfrm>
            <a:off x="5724128" y="5805264"/>
            <a:ext cx="1214264" cy="68278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3200" dirty="0" smtClean="0"/>
              <a:t>- 1,72 </a:t>
            </a:r>
            <a:endParaRPr lang="ar-SA" sz="3200" dirty="0"/>
          </a:p>
        </p:txBody>
      </p:sp>
      <p:graphicFrame>
        <p:nvGraphicFramePr>
          <p:cNvPr id="2" name="كائن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048999291"/>
              </p:ext>
            </p:extLst>
          </p:nvPr>
        </p:nvGraphicFramePr>
        <p:xfrm>
          <a:off x="8506147" y="2183597"/>
          <a:ext cx="242317" cy="664536"/>
        </p:xfrm>
        <a:graphic>
          <a:graphicData uri="http://schemas.openxmlformats.org/presentationml/2006/ole">
            <p:oleObj spid="_x0000_s55406" name="Equation" r:id="rId13" imgW="76101" imgH="190252" progId="">
              <p:embed/>
            </p:oleObj>
          </a:graphicData>
        </a:graphic>
      </p:graphicFrame>
      <p:graphicFrame>
        <p:nvGraphicFramePr>
          <p:cNvPr id="3" name="كائن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146673919"/>
              </p:ext>
            </p:extLst>
          </p:nvPr>
        </p:nvGraphicFramePr>
        <p:xfrm>
          <a:off x="5496880" y="2543637"/>
          <a:ext cx="2027448" cy="872165"/>
        </p:xfrm>
        <a:graphic>
          <a:graphicData uri="http://schemas.openxmlformats.org/presentationml/2006/ole">
            <p:oleObj spid="_x0000_s55407" name="Equation" r:id="rId14" imgW="1307532" imgH="533169" progId="">
              <p:embed/>
            </p:oleObj>
          </a:graphicData>
        </a:graphic>
      </p:graphicFrame>
      <p:graphicFrame>
        <p:nvGraphicFramePr>
          <p:cNvPr id="23" name="كائن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754696317"/>
              </p:ext>
            </p:extLst>
          </p:nvPr>
        </p:nvGraphicFramePr>
        <p:xfrm>
          <a:off x="6156176" y="4271829"/>
          <a:ext cx="2320925" cy="784225"/>
        </p:xfrm>
        <a:graphic>
          <a:graphicData uri="http://schemas.openxmlformats.org/presentationml/2006/ole">
            <p:oleObj spid="_x0000_s55408" name="Equation" r:id="rId15" imgW="1066800" imgH="330200" progId="">
              <p:embed/>
            </p:oleObj>
          </a:graphicData>
        </a:graphic>
      </p:graphicFrame>
      <p:graphicFrame>
        <p:nvGraphicFramePr>
          <p:cNvPr id="34" name="كائن 3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909378787"/>
              </p:ext>
            </p:extLst>
          </p:nvPr>
        </p:nvGraphicFramePr>
        <p:xfrm>
          <a:off x="4572000" y="2423681"/>
          <a:ext cx="439737" cy="407988"/>
        </p:xfrm>
        <a:graphic>
          <a:graphicData uri="http://schemas.openxmlformats.org/presentationml/2006/ole">
            <p:oleObj spid="_x0000_s55409" name="Equation" r:id="rId16" imgW="164957" imgH="139579" progId="">
              <p:embed/>
            </p:oleObj>
          </a:graphicData>
        </a:graphic>
      </p:graphicFrame>
      <p:graphicFrame>
        <p:nvGraphicFramePr>
          <p:cNvPr id="36" name="كائن 3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093704811"/>
              </p:ext>
            </p:extLst>
          </p:nvPr>
        </p:nvGraphicFramePr>
        <p:xfrm>
          <a:off x="3868362" y="2111589"/>
          <a:ext cx="415606" cy="322858"/>
        </p:xfrm>
        <a:graphic>
          <a:graphicData uri="http://schemas.openxmlformats.org/presentationml/2006/ole">
            <p:oleObj spid="_x0000_s55410" name="Equation" r:id="rId17" imgW="266400" imgH="190440" progId="">
              <p:embed/>
            </p:oleObj>
          </a:graphicData>
        </a:graphic>
      </p:graphicFrame>
      <p:graphicFrame>
        <p:nvGraphicFramePr>
          <p:cNvPr id="38" name="كائن 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15909229"/>
              </p:ext>
            </p:extLst>
          </p:nvPr>
        </p:nvGraphicFramePr>
        <p:xfrm>
          <a:off x="3304849" y="2205946"/>
          <a:ext cx="451176" cy="337691"/>
        </p:xfrm>
        <a:graphic>
          <a:graphicData uri="http://schemas.openxmlformats.org/presentationml/2006/ole">
            <p:oleObj spid="_x0000_s55411" name="Equation" r:id="rId18" imgW="164880" imgH="114120" progId="">
              <p:embed/>
            </p:oleObj>
          </a:graphicData>
        </a:graphic>
      </p:graphicFrame>
      <p:graphicFrame>
        <p:nvGraphicFramePr>
          <p:cNvPr id="40" name="كائن 3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218779554"/>
              </p:ext>
            </p:extLst>
          </p:nvPr>
        </p:nvGraphicFramePr>
        <p:xfrm>
          <a:off x="2267744" y="2111118"/>
          <a:ext cx="1011237" cy="323850"/>
        </p:xfrm>
        <a:graphic>
          <a:graphicData uri="http://schemas.openxmlformats.org/presentationml/2006/ole">
            <p:oleObj spid="_x0000_s55412" name="Equation" r:id="rId19" imgW="647640" imgH="190440" progId="">
              <p:embed/>
            </p:oleObj>
          </a:graphicData>
        </a:graphic>
      </p:graphicFrame>
      <p:cxnSp>
        <p:nvCxnSpPr>
          <p:cNvPr id="44" name="رابط مستقيم 43"/>
          <p:cNvCxnSpPr/>
          <p:nvPr/>
        </p:nvCxnSpPr>
        <p:spPr>
          <a:xfrm flipH="1">
            <a:off x="2411760" y="2615645"/>
            <a:ext cx="20966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2" name="كائن 4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574104679"/>
              </p:ext>
            </p:extLst>
          </p:nvPr>
        </p:nvGraphicFramePr>
        <p:xfrm>
          <a:off x="3846513" y="2713038"/>
          <a:ext cx="573087" cy="346075"/>
        </p:xfrm>
        <a:graphic>
          <a:graphicData uri="http://schemas.openxmlformats.org/presentationml/2006/ole">
            <p:oleObj spid="_x0000_s55413" name="Equation" r:id="rId20" imgW="368280" imgH="203040" progId="">
              <p:embed/>
            </p:oleObj>
          </a:graphicData>
        </a:graphic>
      </p:graphicFrame>
      <p:graphicFrame>
        <p:nvGraphicFramePr>
          <p:cNvPr id="43" name="كائن 4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734573962"/>
              </p:ext>
            </p:extLst>
          </p:nvPr>
        </p:nvGraphicFramePr>
        <p:xfrm>
          <a:off x="3419872" y="2783151"/>
          <a:ext cx="450850" cy="336550"/>
        </p:xfrm>
        <a:graphic>
          <a:graphicData uri="http://schemas.openxmlformats.org/presentationml/2006/ole">
            <p:oleObj spid="_x0000_s55414" name="Equation" r:id="rId21" imgW="164885" imgH="114151" progId="">
              <p:embed/>
            </p:oleObj>
          </a:graphicData>
        </a:graphic>
      </p:graphicFrame>
      <p:graphicFrame>
        <p:nvGraphicFramePr>
          <p:cNvPr id="45" name="كائن 4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282436301"/>
              </p:ext>
            </p:extLst>
          </p:nvPr>
        </p:nvGraphicFramePr>
        <p:xfrm>
          <a:off x="2462214" y="2611752"/>
          <a:ext cx="856500" cy="579957"/>
        </p:xfrm>
        <a:graphic>
          <a:graphicData uri="http://schemas.openxmlformats.org/presentationml/2006/ole">
            <p:oleObj spid="_x0000_s55415" name="Equation" r:id="rId22" imgW="444240" imgH="279360" progId="">
              <p:embed/>
            </p:oleObj>
          </a:graphicData>
        </a:graphic>
      </p:graphicFrame>
      <p:graphicFrame>
        <p:nvGraphicFramePr>
          <p:cNvPr id="46" name="كائن 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786118607"/>
              </p:ext>
            </p:extLst>
          </p:nvPr>
        </p:nvGraphicFramePr>
        <p:xfrm>
          <a:off x="4644008" y="3287777"/>
          <a:ext cx="439738" cy="407988"/>
        </p:xfrm>
        <a:graphic>
          <a:graphicData uri="http://schemas.openxmlformats.org/presentationml/2006/ole">
            <p:oleObj spid="_x0000_s55416" name="Equation" r:id="rId23" imgW="164957" imgH="139579" progId="">
              <p:embed/>
            </p:oleObj>
          </a:graphicData>
        </a:graphic>
      </p:graphicFrame>
      <p:graphicFrame>
        <p:nvGraphicFramePr>
          <p:cNvPr id="47" name="كائن 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804851292"/>
              </p:ext>
            </p:extLst>
          </p:nvPr>
        </p:nvGraphicFramePr>
        <p:xfrm>
          <a:off x="4021138" y="3155891"/>
          <a:ext cx="415925" cy="323850"/>
        </p:xfrm>
        <a:graphic>
          <a:graphicData uri="http://schemas.openxmlformats.org/presentationml/2006/ole">
            <p:oleObj spid="_x0000_s55417" name="Equation" r:id="rId24" imgW="266469" imgH="190335" progId="">
              <p:embed/>
            </p:oleObj>
          </a:graphicData>
        </a:graphic>
      </p:graphicFrame>
      <p:graphicFrame>
        <p:nvGraphicFramePr>
          <p:cNvPr id="48" name="كائن 4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295621446"/>
              </p:ext>
            </p:extLst>
          </p:nvPr>
        </p:nvGraphicFramePr>
        <p:xfrm>
          <a:off x="3457575" y="3236466"/>
          <a:ext cx="450850" cy="336550"/>
        </p:xfrm>
        <a:graphic>
          <a:graphicData uri="http://schemas.openxmlformats.org/presentationml/2006/ole">
            <p:oleObj spid="_x0000_s55418" name="Equation" r:id="rId25" imgW="164885" imgH="114151" progId="">
              <p:embed/>
            </p:oleObj>
          </a:graphicData>
        </a:graphic>
      </p:graphicFrame>
      <p:graphicFrame>
        <p:nvGraphicFramePr>
          <p:cNvPr id="49" name="كائن 4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12613529"/>
              </p:ext>
            </p:extLst>
          </p:nvPr>
        </p:nvGraphicFramePr>
        <p:xfrm>
          <a:off x="2990677" y="3105150"/>
          <a:ext cx="357187" cy="323850"/>
        </p:xfrm>
        <a:graphic>
          <a:graphicData uri="http://schemas.openxmlformats.org/presentationml/2006/ole">
            <p:oleObj spid="_x0000_s55419" name="Equation" r:id="rId26" imgW="228600" imgH="190440" progId="">
              <p:embed/>
            </p:oleObj>
          </a:graphicData>
        </a:graphic>
      </p:graphicFrame>
      <p:cxnSp>
        <p:nvCxnSpPr>
          <p:cNvPr id="53" name="رابط مستقيم 52"/>
          <p:cNvCxnSpPr/>
          <p:nvPr/>
        </p:nvCxnSpPr>
        <p:spPr>
          <a:xfrm flipH="1">
            <a:off x="2564160" y="3479741"/>
            <a:ext cx="20966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0" name="كائن 4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904872087"/>
              </p:ext>
            </p:extLst>
          </p:nvPr>
        </p:nvGraphicFramePr>
        <p:xfrm>
          <a:off x="3998913" y="3494088"/>
          <a:ext cx="574675" cy="346075"/>
        </p:xfrm>
        <a:graphic>
          <a:graphicData uri="http://schemas.openxmlformats.org/presentationml/2006/ole">
            <p:oleObj spid="_x0000_s55420" name="Equation" r:id="rId27" imgW="368280" imgH="203040" progId="">
              <p:embed/>
            </p:oleObj>
          </a:graphicData>
        </a:graphic>
      </p:graphicFrame>
      <p:graphicFrame>
        <p:nvGraphicFramePr>
          <p:cNvPr id="51" name="كائن 5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707676303"/>
              </p:ext>
            </p:extLst>
          </p:nvPr>
        </p:nvGraphicFramePr>
        <p:xfrm>
          <a:off x="3571875" y="3575239"/>
          <a:ext cx="450850" cy="336550"/>
        </p:xfrm>
        <a:graphic>
          <a:graphicData uri="http://schemas.openxmlformats.org/presentationml/2006/ole">
            <p:oleObj spid="_x0000_s55421" name="Equation" r:id="rId28" imgW="164885" imgH="114151" progId="">
              <p:embed/>
            </p:oleObj>
          </a:graphicData>
        </a:graphic>
      </p:graphicFrame>
      <p:graphicFrame>
        <p:nvGraphicFramePr>
          <p:cNvPr id="52" name="كائن 5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778236019"/>
              </p:ext>
            </p:extLst>
          </p:nvPr>
        </p:nvGraphicFramePr>
        <p:xfrm>
          <a:off x="2809875" y="3495418"/>
          <a:ext cx="465138" cy="395287"/>
        </p:xfrm>
        <a:graphic>
          <a:graphicData uri="http://schemas.openxmlformats.org/presentationml/2006/ole">
            <p:oleObj spid="_x0000_s55422" name="Equation" r:id="rId29" imgW="241200" imgH="190440" progId="">
              <p:embed/>
            </p:oleObj>
          </a:graphicData>
        </a:graphic>
      </p:graphicFrame>
      <p:graphicFrame>
        <p:nvGraphicFramePr>
          <p:cNvPr id="57" name="كائن 5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122827317"/>
              </p:ext>
            </p:extLst>
          </p:nvPr>
        </p:nvGraphicFramePr>
        <p:xfrm>
          <a:off x="4796932" y="3957116"/>
          <a:ext cx="439738" cy="407988"/>
        </p:xfrm>
        <a:graphic>
          <a:graphicData uri="http://schemas.openxmlformats.org/presentationml/2006/ole">
            <p:oleObj spid="_x0000_s55423" name="Equation" r:id="rId30" imgW="164957" imgH="139579" progId="">
              <p:embed/>
            </p:oleObj>
          </a:graphicData>
        </a:graphic>
      </p:graphicFrame>
      <p:graphicFrame>
        <p:nvGraphicFramePr>
          <p:cNvPr id="58" name="كائن 5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519282326"/>
              </p:ext>
            </p:extLst>
          </p:nvPr>
        </p:nvGraphicFramePr>
        <p:xfrm>
          <a:off x="4065588" y="3847455"/>
          <a:ext cx="631825" cy="301625"/>
        </p:xfrm>
        <a:graphic>
          <a:graphicData uri="http://schemas.openxmlformats.org/presentationml/2006/ole">
            <p:oleObj spid="_x0000_s55424" name="Equation" r:id="rId31" imgW="406080" imgH="177480" progId="">
              <p:embed/>
            </p:oleObj>
          </a:graphicData>
        </a:graphic>
      </p:graphicFrame>
      <p:cxnSp>
        <p:nvCxnSpPr>
          <p:cNvPr id="59" name="رابط مستقيم 58"/>
          <p:cNvCxnSpPr/>
          <p:nvPr/>
        </p:nvCxnSpPr>
        <p:spPr>
          <a:xfrm flipH="1">
            <a:off x="3996460" y="4149080"/>
            <a:ext cx="81724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0" name="كائن 5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054493853"/>
              </p:ext>
            </p:extLst>
          </p:nvPr>
        </p:nvGraphicFramePr>
        <p:xfrm>
          <a:off x="4202113" y="4194175"/>
          <a:ext cx="414337" cy="325438"/>
        </p:xfrm>
        <a:graphic>
          <a:graphicData uri="http://schemas.openxmlformats.org/presentationml/2006/ole">
            <p:oleObj spid="_x0000_s55425" name="Equation" r:id="rId32" imgW="266400" imgH="190440" progId="">
              <p:embed/>
            </p:oleObj>
          </a:graphicData>
        </a:graphic>
      </p:graphicFrame>
      <p:graphicFrame>
        <p:nvGraphicFramePr>
          <p:cNvPr id="55" name="كائن 5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888246534"/>
              </p:ext>
            </p:extLst>
          </p:nvPr>
        </p:nvGraphicFramePr>
        <p:xfrm>
          <a:off x="3275856" y="3983797"/>
          <a:ext cx="439738" cy="407988"/>
        </p:xfrm>
        <a:graphic>
          <a:graphicData uri="http://schemas.openxmlformats.org/presentationml/2006/ole">
            <p:oleObj spid="_x0000_s55426" name="Equation" r:id="rId33" imgW="164957" imgH="139579" progId="">
              <p:embed/>
            </p:oleObj>
          </a:graphicData>
        </a:graphic>
      </p:graphicFrame>
      <p:graphicFrame>
        <p:nvGraphicFramePr>
          <p:cNvPr id="61" name="كائن 6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769973998"/>
              </p:ext>
            </p:extLst>
          </p:nvPr>
        </p:nvGraphicFramePr>
        <p:xfrm>
          <a:off x="8168889" y="5157530"/>
          <a:ext cx="402024" cy="410443"/>
        </p:xfrm>
        <a:graphic>
          <a:graphicData uri="http://schemas.openxmlformats.org/presentationml/2006/ole">
            <p:oleObj spid="_x0000_s55427" name="Equation" r:id="rId34" imgW="190440" imgH="177480" progId="">
              <p:embed/>
            </p:oleObj>
          </a:graphicData>
        </a:graphic>
      </p:graphicFrame>
      <p:graphicFrame>
        <p:nvGraphicFramePr>
          <p:cNvPr id="62" name="كائن 6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599299559"/>
              </p:ext>
            </p:extLst>
          </p:nvPr>
        </p:nvGraphicFramePr>
        <p:xfrm>
          <a:off x="7380312" y="5157192"/>
          <a:ext cx="245026" cy="334996"/>
        </p:xfrm>
        <a:graphic>
          <a:graphicData uri="http://schemas.openxmlformats.org/presentationml/2006/ole">
            <p:oleObj spid="_x0000_s55428" name="Equation" r:id="rId35" imgW="152280" imgH="190440" progId="">
              <p:embed/>
            </p:oleObj>
          </a:graphicData>
        </a:graphic>
      </p:graphicFrame>
      <p:graphicFrame>
        <p:nvGraphicFramePr>
          <p:cNvPr id="63" name="كائن 6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425880185"/>
              </p:ext>
            </p:extLst>
          </p:nvPr>
        </p:nvGraphicFramePr>
        <p:xfrm>
          <a:off x="6857454" y="5231423"/>
          <a:ext cx="450850" cy="336550"/>
        </p:xfrm>
        <a:graphic>
          <a:graphicData uri="http://schemas.openxmlformats.org/presentationml/2006/ole">
            <p:oleObj spid="_x0000_s55429" name="Equation" r:id="rId36" imgW="164885" imgH="114151" progId="">
              <p:embed/>
            </p:oleObj>
          </a:graphicData>
        </a:graphic>
      </p:graphicFrame>
      <p:graphicFrame>
        <p:nvGraphicFramePr>
          <p:cNvPr id="36896" name="كائن 3689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22298891"/>
              </p:ext>
            </p:extLst>
          </p:nvPr>
        </p:nvGraphicFramePr>
        <p:xfrm>
          <a:off x="5611180" y="5088047"/>
          <a:ext cx="472988" cy="357177"/>
        </p:xfrm>
        <a:graphic>
          <a:graphicData uri="http://schemas.openxmlformats.org/presentationml/2006/ole">
            <p:oleObj spid="_x0000_s55430" name="Equation" r:id="rId37" imgW="253800" imgH="177480" progId="">
              <p:embed/>
            </p:oleObj>
          </a:graphicData>
        </a:graphic>
      </p:graphicFrame>
      <p:sp>
        <p:nvSpPr>
          <p:cNvPr id="68" name="عنصر نائب للمحتوى 2"/>
          <p:cNvSpPr txBox="1">
            <a:spLocks/>
          </p:cNvSpPr>
          <p:nvPr/>
        </p:nvSpPr>
        <p:spPr>
          <a:xfrm>
            <a:off x="5837076" y="5082565"/>
            <a:ext cx="1183196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2800" dirty="0" smtClean="0"/>
              <a:t>-0,43</a:t>
            </a:r>
            <a:endParaRPr lang="ar-SA" sz="2800" dirty="0"/>
          </a:p>
        </p:txBody>
      </p:sp>
      <p:graphicFrame>
        <p:nvGraphicFramePr>
          <p:cNvPr id="36897" name="كائن 3689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734145001"/>
              </p:ext>
            </p:extLst>
          </p:nvPr>
        </p:nvGraphicFramePr>
        <p:xfrm>
          <a:off x="7740352" y="5973340"/>
          <a:ext cx="439738" cy="407988"/>
        </p:xfrm>
        <a:graphic>
          <a:graphicData uri="http://schemas.openxmlformats.org/presentationml/2006/ole">
            <p:oleObj spid="_x0000_s55431" name="Equation" r:id="rId38" imgW="164957" imgH="139579" progId="">
              <p:embed/>
            </p:oleObj>
          </a:graphicData>
        </a:graphic>
      </p:graphicFrame>
      <p:graphicFrame>
        <p:nvGraphicFramePr>
          <p:cNvPr id="36898" name="كائن 3689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088057805"/>
              </p:ext>
            </p:extLst>
          </p:nvPr>
        </p:nvGraphicFramePr>
        <p:xfrm>
          <a:off x="7380312" y="5831482"/>
          <a:ext cx="349250" cy="477838"/>
        </p:xfrm>
        <a:graphic>
          <a:graphicData uri="http://schemas.openxmlformats.org/presentationml/2006/ole">
            <p:oleObj spid="_x0000_s55432" name="Equation" r:id="rId39" imgW="152334" imgH="190417" progId="">
              <p:embed/>
            </p:oleObj>
          </a:graphicData>
        </a:graphic>
      </p:graphicFrame>
      <p:graphicFrame>
        <p:nvGraphicFramePr>
          <p:cNvPr id="36899" name="كائن 3689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908982412"/>
              </p:ext>
            </p:extLst>
          </p:nvPr>
        </p:nvGraphicFramePr>
        <p:xfrm>
          <a:off x="6948264" y="6044778"/>
          <a:ext cx="450850" cy="336550"/>
        </p:xfrm>
        <a:graphic>
          <a:graphicData uri="http://schemas.openxmlformats.org/presentationml/2006/ole">
            <p:oleObj spid="_x0000_s55433" name="Equation" r:id="rId40" imgW="164885" imgH="114151" progId="">
              <p:embed/>
            </p:oleObj>
          </a:graphicData>
        </a:graphic>
      </p:graphicFrame>
      <p:sp>
        <p:nvSpPr>
          <p:cNvPr id="72" name="عنصر نائب للمحتوى 2"/>
          <p:cNvSpPr txBox="1">
            <a:spLocks/>
          </p:cNvSpPr>
          <p:nvPr/>
        </p:nvSpPr>
        <p:spPr>
          <a:xfrm>
            <a:off x="4365848" y="5877272"/>
            <a:ext cx="1142256" cy="62942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SA" sz="3200" dirty="0" smtClean="0"/>
              <a:t>4,72 </a:t>
            </a:r>
            <a:endParaRPr lang="ar-SA" sz="3200" dirty="0"/>
          </a:p>
        </p:txBody>
      </p:sp>
      <p:graphicFrame>
        <p:nvGraphicFramePr>
          <p:cNvPr id="36900" name="كائن 3689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349649007"/>
              </p:ext>
            </p:extLst>
          </p:nvPr>
        </p:nvGraphicFramePr>
        <p:xfrm>
          <a:off x="5220667" y="648172"/>
          <a:ext cx="2879725" cy="836612"/>
        </p:xfrm>
        <a:graphic>
          <a:graphicData uri="http://schemas.openxmlformats.org/presentationml/2006/ole">
            <p:oleObj spid="_x0000_s55434" name="Equation" r:id="rId41" imgW="939392" imgH="330057" progId="">
              <p:embed/>
            </p:oleObj>
          </a:graphicData>
        </a:graphic>
      </p:graphicFrame>
      <p:grpSp>
        <p:nvGrpSpPr>
          <p:cNvPr id="36904" name="مجموعة 36903"/>
          <p:cNvGrpSpPr/>
          <p:nvPr/>
        </p:nvGrpSpPr>
        <p:grpSpPr>
          <a:xfrm>
            <a:off x="298872" y="5654725"/>
            <a:ext cx="3625056" cy="870619"/>
            <a:chOff x="107504" y="5150669"/>
            <a:chExt cx="3625056" cy="870619"/>
          </a:xfrm>
        </p:grpSpPr>
        <p:graphicFrame>
          <p:nvGraphicFramePr>
            <p:cNvPr id="36901" name="كائن 36900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xmlns="" val="3763858319"/>
                </p:ext>
              </p:extLst>
            </p:nvPr>
          </p:nvGraphicFramePr>
          <p:xfrm>
            <a:off x="2756266" y="5150669"/>
            <a:ext cx="976294" cy="673244"/>
          </p:xfrm>
          <a:graphic>
            <a:graphicData uri="http://schemas.openxmlformats.org/presentationml/2006/ole">
              <p:oleObj spid="_x0000_s55435" name="Equation" r:id="rId42" imgW="380880" imgH="291960" progId="">
                <p:embed/>
              </p:oleObj>
            </a:graphicData>
          </a:graphic>
        </p:graphicFrame>
        <p:sp>
          <p:nvSpPr>
            <p:cNvPr id="75" name="عنصر نائب للمحتوى 2"/>
            <p:cNvSpPr txBox="1">
              <a:spLocks/>
            </p:cNvSpPr>
            <p:nvPr/>
          </p:nvSpPr>
          <p:spPr>
            <a:xfrm>
              <a:off x="1732620" y="5335757"/>
              <a:ext cx="1183196" cy="685531"/>
            </a:xfrm>
            <a:prstGeom prst="rect">
              <a:avLst/>
            </a:prstGeom>
          </p:spPr>
          <p:txBody>
            <a:bodyPr vert="horz">
              <a:normAutofit/>
            </a:bodyPr>
            <a:lstStyle>
              <a:lvl1pPr marL="274320" indent="-274320" algn="r" rtl="1" eaLnBrk="1" latinLnBrk="0" hangingPunct="1">
                <a:spcBef>
                  <a:spcPct val="20000"/>
                </a:spcBef>
                <a:buClr>
                  <a:schemeClr val="accent3"/>
                </a:buClr>
                <a:buSzPct val="95000"/>
                <a:buFont typeface="Wingdings 2"/>
                <a:buChar char=""/>
                <a:defRPr kumimoji="0"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40080" indent="-246888" algn="r" rtl="1" eaLnBrk="1" latinLnBrk="0" hangingPunct="1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/>
                <a:buChar char=""/>
                <a:defRPr kumimoji="0"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-246888" algn="r" rtl="1" eaLnBrk="1" latinLnBrk="0" hangingPunct="1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/>
                <a:buChar char=""/>
                <a:defRPr kumimoji="0"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88720" indent="-210312" algn="r" rtl="1" eaLnBrk="1" latinLnBrk="0" hangingPunct="1">
                <a:spcBef>
                  <a:spcPct val="20000"/>
                </a:spcBef>
                <a:buClr>
                  <a:schemeClr val="accent3"/>
                </a:buClr>
                <a:buSzPct val="65000"/>
                <a:buFont typeface="Wingdings 2"/>
                <a:buChar char="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463040" indent="-210312" algn="r" rtl="1" eaLnBrk="1" latinLnBrk="0" hangingPunct="1">
                <a:spcBef>
                  <a:spcPct val="20000"/>
                </a:spcBef>
                <a:buClr>
                  <a:schemeClr val="accent4"/>
                </a:buClr>
                <a:buSzPct val="65000"/>
                <a:buFont typeface="Wingdings 2"/>
                <a:buChar char="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37360" indent="-210312" algn="r" rtl="1" eaLnBrk="1" latinLnBrk="0" hangingPunct="1">
                <a:spcBef>
                  <a:spcPct val="20000"/>
                </a:spcBef>
                <a:buClr>
                  <a:schemeClr val="accent5"/>
                </a:buClr>
                <a:buSzPct val="80000"/>
                <a:buFont typeface="Wingdings 2"/>
                <a:buChar char=""/>
                <a:defRPr kumimoji="0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920240" indent="-182880" algn="r" rtl="1" eaLnBrk="1" latinLnBrk="0" hangingPunct="1">
                <a:spcBef>
                  <a:spcPct val="20000"/>
                </a:spcBef>
                <a:buClr>
                  <a:schemeClr val="accent6"/>
                </a:buClr>
                <a:buSzPct val="80000"/>
                <a:buFont typeface="Wingdings 2"/>
                <a:buChar char=""/>
                <a:defRPr kumimoji="0" sz="16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94560" indent="-182880" algn="r" rtl="1" eaLnBrk="1" latinLnBrk="0" hangingPunct="1">
                <a:spcBef>
                  <a:spcPct val="20000"/>
                </a:spcBef>
                <a:buClr>
                  <a:schemeClr val="tx2"/>
                </a:buClr>
                <a:buChar char="•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68880" indent="-182880" algn="r" rtl="1" eaLnBrk="1" latinLnBrk="0" hangingPunct="1">
                <a:spcBef>
                  <a:spcPct val="20000"/>
                </a:spcBef>
                <a:buClr>
                  <a:schemeClr val="tx2"/>
                </a:buClr>
                <a:buFontTx/>
                <a:buChar char="•"/>
                <a:defRPr kumimoji="0" sz="14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ar-SA" sz="2800" dirty="0" smtClean="0"/>
                <a:t>-0,43</a:t>
              </a:r>
              <a:endParaRPr lang="ar-SA" sz="2800" dirty="0"/>
            </a:p>
          </p:txBody>
        </p:sp>
        <p:graphicFrame>
          <p:nvGraphicFramePr>
            <p:cNvPr id="36902" name="كائن 3690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xmlns="" val="6115074"/>
                </p:ext>
              </p:extLst>
            </p:nvPr>
          </p:nvGraphicFramePr>
          <p:xfrm>
            <a:off x="1488145" y="5424882"/>
            <a:ext cx="488950" cy="380382"/>
          </p:xfrm>
          <a:graphic>
            <a:graphicData uri="http://schemas.openxmlformats.org/presentationml/2006/ole">
              <p:oleObj spid="_x0000_s55436" name="Equation" r:id="rId43" imgW="190440" imgH="164880" progId="">
                <p:embed/>
              </p:oleObj>
            </a:graphicData>
          </a:graphic>
        </p:graphicFrame>
        <p:graphicFrame>
          <p:nvGraphicFramePr>
            <p:cNvPr id="36903" name="كائن 3690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xmlns="" val="2988823432"/>
                </p:ext>
              </p:extLst>
            </p:nvPr>
          </p:nvGraphicFramePr>
          <p:xfrm>
            <a:off x="1115616" y="5424882"/>
            <a:ext cx="423862" cy="380382"/>
          </p:xfrm>
          <a:graphic>
            <a:graphicData uri="http://schemas.openxmlformats.org/presentationml/2006/ole">
              <p:oleObj spid="_x0000_s55437" name="Equation" r:id="rId44" imgW="164880" imgH="164880" progId="">
                <p:embed/>
              </p:oleObj>
            </a:graphicData>
          </a:graphic>
        </p:graphicFrame>
        <p:sp>
          <p:nvSpPr>
            <p:cNvPr id="78" name="عنصر نائب للمحتوى 2"/>
            <p:cNvSpPr txBox="1">
              <a:spLocks/>
            </p:cNvSpPr>
            <p:nvPr/>
          </p:nvSpPr>
          <p:spPr>
            <a:xfrm>
              <a:off x="107504" y="5335757"/>
              <a:ext cx="1142256" cy="685531"/>
            </a:xfrm>
            <a:prstGeom prst="rect">
              <a:avLst/>
            </a:prstGeom>
          </p:spPr>
          <p:txBody>
            <a:bodyPr vert="horz">
              <a:normAutofit/>
            </a:bodyPr>
            <a:lstStyle>
              <a:lvl1pPr marL="274320" indent="-274320" algn="r" rtl="1" eaLnBrk="1" latinLnBrk="0" hangingPunct="1">
                <a:spcBef>
                  <a:spcPct val="20000"/>
                </a:spcBef>
                <a:buClr>
                  <a:schemeClr val="accent3"/>
                </a:buClr>
                <a:buSzPct val="95000"/>
                <a:buFont typeface="Wingdings 2"/>
                <a:buChar char=""/>
                <a:defRPr kumimoji="0" sz="2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40080" indent="-246888" algn="r" rtl="1" eaLnBrk="1" latinLnBrk="0" hangingPunct="1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/>
                <a:buChar char=""/>
                <a:defRPr kumimoji="0"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-246888" algn="r" rtl="1" eaLnBrk="1" latinLnBrk="0" hangingPunct="1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/>
                <a:buChar char=""/>
                <a:defRPr kumimoji="0"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88720" indent="-210312" algn="r" rtl="1" eaLnBrk="1" latinLnBrk="0" hangingPunct="1">
                <a:spcBef>
                  <a:spcPct val="20000"/>
                </a:spcBef>
                <a:buClr>
                  <a:schemeClr val="accent3"/>
                </a:buClr>
                <a:buSzPct val="65000"/>
                <a:buFont typeface="Wingdings 2"/>
                <a:buChar char="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463040" indent="-210312" algn="r" rtl="1" eaLnBrk="1" latinLnBrk="0" hangingPunct="1">
                <a:spcBef>
                  <a:spcPct val="20000"/>
                </a:spcBef>
                <a:buClr>
                  <a:schemeClr val="accent4"/>
                </a:buClr>
                <a:buSzPct val="65000"/>
                <a:buFont typeface="Wingdings 2"/>
                <a:buChar char=""/>
                <a:defRPr kumimoji="0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37360" indent="-210312" algn="r" rtl="1" eaLnBrk="1" latinLnBrk="0" hangingPunct="1">
                <a:spcBef>
                  <a:spcPct val="20000"/>
                </a:spcBef>
                <a:buClr>
                  <a:schemeClr val="accent5"/>
                </a:buClr>
                <a:buSzPct val="80000"/>
                <a:buFont typeface="Wingdings 2"/>
                <a:buChar char=""/>
                <a:defRPr kumimoji="0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920240" indent="-182880" algn="r" rtl="1" eaLnBrk="1" latinLnBrk="0" hangingPunct="1">
                <a:spcBef>
                  <a:spcPct val="20000"/>
                </a:spcBef>
                <a:buClr>
                  <a:schemeClr val="accent6"/>
                </a:buClr>
                <a:buSzPct val="80000"/>
                <a:buFont typeface="Wingdings 2"/>
                <a:buChar char=""/>
                <a:defRPr kumimoji="0" sz="16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194560" indent="-182880" algn="r" rtl="1" eaLnBrk="1" latinLnBrk="0" hangingPunct="1">
                <a:spcBef>
                  <a:spcPct val="20000"/>
                </a:spcBef>
                <a:buClr>
                  <a:schemeClr val="tx2"/>
                </a:buClr>
                <a:buChar char="•"/>
                <a:defRPr kumimoji="0"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468880" indent="-182880" algn="r" rtl="1" eaLnBrk="1" latinLnBrk="0" hangingPunct="1">
                <a:spcBef>
                  <a:spcPct val="20000"/>
                </a:spcBef>
                <a:buClr>
                  <a:schemeClr val="tx2"/>
                </a:buClr>
                <a:buFontTx/>
                <a:buChar char="•"/>
                <a:defRPr kumimoji="0" sz="14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ar-SA" sz="2800" dirty="0" smtClean="0"/>
                <a:t>4,72 </a:t>
              </a:r>
              <a:endParaRPr lang="ar-SA" sz="2800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2364887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6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6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9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0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500" fill="hold"/>
                                        <p:tgtEl>
                                          <p:spTgt spid="368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368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4" dur="1000"/>
                                        <p:tgtEl>
                                          <p:spTgt spid="368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5" dur="1000" fill="hold"/>
                                        <p:tgtEl>
                                          <p:spTgt spid="368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1000" fill="hold"/>
                                        <p:tgtEl>
                                          <p:spTgt spid="368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1000"/>
                                        <p:tgtEl>
                                          <p:spTgt spid="368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2" dur="1000" fill="hold"/>
                                        <p:tgtEl>
                                          <p:spTgt spid="368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1000" fill="hold"/>
                                        <p:tgtEl>
                                          <p:spTgt spid="368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36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36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3" fill="hold">
                      <p:stCondLst>
                        <p:cond delay="indefinite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33000"/>
                                  </p:iterate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9" fill="hold">
                      <p:stCondLst>
                        <p:cond delay="indefinite"/>
                      </p:stCondLst>
                      <p:childTnLst>
                        <p:par>
                          <p:cTn id="300" fill="hold">
                            <p:stCondLst>
                              <p:cond delay="0"/>
                            </p:stCondLst>
                            <p:childTnLst>
                              <p:par>
                                <p:cTn id="3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369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500" fill="hold"/>
                                        <p:tgtEl>
                                          <p:spTgt spid="369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" grpId="0"/>
      <p:bldP spid="35" grpId="0"/>
      <p:bldP spid="68" grpId="0"/>
      <p:bldP spid="7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وان 1"/>
          <p:cNvSpPr>
            <a:spLocks noGrp="1"/>
          </p:cNvSpPr>
          <p:nvPr>
            <p:ph type="title"/>
          </p:nvPr>
        </p:nvSpPr>
        <p:spPr>
          <a:xfrm>
            <a:off x="3203848" y="125760"/>
            <a:ext cx="2736304" cy="78296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/>
            <a:r>
              <a:rPr lang="ar-SA" b="1" dirty="0" smtClean="0">
                <a:solidFill>
                  <a:srgbClr val="FF0000"/>
                </a:solidFill>
              </a:rPr>
              <a:t>مهمة تعليمية3</a:t>
            </a:r>
            <a:endParaRPr lang="ar-SA" b="1" dirty="0">
              <a:solidFill>
                <a:srgbClr val="FF0000"/>
              </a:solidFill>
            </a:endParaRPr>
          </a:p>
        </p:txBody>
      </p:sp>
      <p:graphicFrame>
        <p:nvGraphicFramePr>
          <p:cNvPr id="5" name="جدول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25042013"/>
              </p:ext>
            </p:extLst>
          </p:nvPr>
        </p:nvGraphicFramePr>
        <p:xfrm>
          <a:off x="1475656" y="2270760"/>
          <a:ext cx="6095999" cy="1158240"/>
        </p:xfrm>
        <a:graphic>
          <a:graphicData uri="http://schemas.openxmlformats.org/drawingml/2006/table">
            <a:tbl>
              <a:tblPr rtl="1" firstRow="1" bandRow="1">
                <a:tableStyleId>{C4B1156A-380E-4F78-BDF5-A606A8083BF9}</a:tableStyleId>
              </a:tblPr>
              <a:tblGrid>
                <a:gridCol w="870857"/>
                <a:gridCol w="870857"/>
                <a:gridCol w="870857"/>
                <a:gridCol w="870857"/>
                <a:gridCol w="870857"/>
                <a:gridCol w="870857"/>
                <a:gridCol w="870857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sz="3200" dirty="0" smtClean="0"/>
                        <a:t>س</a:t>
                      </a:r>
                      <a:endParaRPr lang="ar-SA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3200" dirty="0" smtClean="0"/>
                        <a:t>3</a:t>
                      </a:r>
                      <a:endParaRPr lang="ar-SA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3200" dirty="0" smtClean="0"/>
                        <a:t>5</a:t>
                      </a:r>
                      <a:endParaRPr lang="ar-SA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3200" dirty="0" smtClean="0"/>
                        <a:t>4</a:t>
                      </a:r>
                      <a:endParaRPr lang="ar-SA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3200" dirty="0" smtClean="0"/>
                        <a:t>2</a:t>
                      </a:r>
                      <a:endParaRPr lang="ar-SA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3200" dirty="0" smtClean="0"/>
                        <a:t>6</a:t>
                      </a:r>
                      <a:endParaRPr lang="ar-SA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3200" dirty="0" smtClean="0"/>
                        <a:t>4</a:t>
                      </a:r>
                      <a:endParaRPr lang="ar-SA" sz="32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SA" sz="3200" dirty="0" smtClean="0"/>
                        <a:t>ص</a:t>
                      </a:r>
                      <a:endParaRPr lang="ar-SA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3200" dirty="0" smtClean="0"/>
                        <a:t>7</a:t>
                      </a:r>
                      <a:endParaRPr lang="ar-SA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3200" dirty="0" smtClean="0"/>
                        <a:t>3</a:t>
                      </a:r>
                      <a:endParaRPr lang="ar-SA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3200" dirty="0" smtClean="0"/>
                        <a:t>5</a:t>
                      </a:r>
                      <a:endParaRPr lang="ar-SA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3200" dirty="0" smtClean="0"/>
                        <a:t>4</a:t>
                      </a:r>
                      <a:endParaRPr lang="ar-SA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3200" dirty="0" smtClean="0"/>
                        <a:t>5</a:t>
                      </a:r>
                      <a:endParaRPr lang="ar-SA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3200" dirty="0" smtClean="0"/>
                        <a:t>6</a:t>
                      </a:r>
                      <a:endParaRPr lang="ar-SA" sz="32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6" name="عنوان 1"/>
          <p:cNvSpPr txBox="1">
            <a:spLocks/>
          </p:cNvSpPr>
          <p:nvPr/>
        </p:nvSpPr>
        <p:spPr>
          <a:xfrm>
            <a:off x="179512" y="1052736"/>
            <a:ext cx="7776864" cy="782960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2800" b="1" dirty="0" smtClean="0"/>
              <a:t>السؤال الاول : الجدول التالي يمثل العلاقة بين المتغيرين س ، ص جد معادلة الانحدار الخطي البسيط </a:t>
            </a:r>
            <a:endParaRPr lang="ar-SA" sz="2800" b="1" dirty="0"/>
          </a:p>
        </p:txBody>
      </p:sp>
      <p:sp>
        <p:nvSpPr>
          <p:cNvPr id="7" name="عنوان 1"/>
          <p:cNvSpPr txBox="1">
            <a:spLocks/>
          </p:cNvSpPr>
          <p:nvPr/>
        </p:nvSpPr>
        <p:spPr>
          <a:xfrm>
            <a:off x="899592" y="3870176"/>
            <a:ext cx="7776864" cy="782960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2800" b="1" dirty="0" smtClean="0"/>
              <a:t>السؤال الثاني: المعطيات التالية أخذت من جدول  يمثل العلاقة بين المتغيرين س ، ص جد معادلة الانحدار الخطي البسيط  </a:t>
            </a:r>
            <a:endParaRPr lang="ar-SA" sz="2800" b="1" dirty="0"/>
          </a:p>
        </p:txBody>
      </p:sp>
      <p:graphicFrame>
        <p:nvGraphicFramePr>
          <p:cNvPr id="8" name="كائن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417068911"/>
              </p:ext>
            </p:extLst>
          </p:nvPr>
        </p:nvGraphicFramePr>
        <p:xfrm>
          <a:off x="5868144" y="5805264"/>
          <a:ext cx="1338262" cy="495300"/>
        </p:xfrm>
        <a:graphic>
          <a:graphicData uri="http://schemas.openxmlformats.org/presentationml/2006/ole">
            <p:oleObj spid="_x0000_s52317" name="Equation" r:id="rId4" imgW="825480" imgH="279360" progId="">
              <p:embed/>
            </p:oleObj>
          </a:graphicData>
        </a:graphic>
      </p:graphicFrame>
      <p:graphicFrame>
        <p:nvGraphicFramePr>
          <p:cNvPr id="9" name="كائن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896986571"/>
              </p:ext>
            </p:extLst>
          </p:nvPr>
        </p:nvGraphicFramePr>
        <p:xfrm>
          <a:off x="2619918" y="5877272"/>
          <a:ext cx="2144712" cy="495300"/>
        </p:xfrm>
        <a:graphic>
          <a:graphicData uri="http://schemas.openxmlformats.org/presentationml/2006/ole">
            <p:oleObj spid="_x0000_s52318" name="Equation" r:id="rId5" imgW="1015920" imgH="215640" progId="">
              <p:embed/>
            </p:oleObj>
          </a:graphicData>
        </a:graphic>
      </p:graphicFrame>
      <p:graphicFrame>
        <p:nvGraphicFramePr>
          <p:cNvPr id="10" name="كائن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039195083"/>
              </p:ext>
            </p:extLst>
          </p:nvPr>
        </p:nvGraphicFramePr>
        <p:xfrm>
          <a:off x="6889700" y="4941168"/>
          <a:ext cx="933450" cy="366713"/>
        </p:xfrm>
        <a:graphic>
          <a:graphicData uri="http://schemas.openxmlformats.org/presentationml/2006/ole">
            <p:oleObj spid="_x0000_s52319" name="Equation" r:id="rId6" imgW="457002" imgH="165028" progId="">
              <p:embed/>
            </p:oleObj>
          </a:graphicData>
        </a:graphic>
      </p:graphicFrame>
      <p:graphicFrame>
        <p:nvGraphicFramePr>
          <p:cNvPr id="11" name="كائن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854449835"/>
              </p:ext>
            </p:extLst>
          </p:nvPr>
        </p:nvGraphicFramePr>
        <p:xfrm>
          <a:off x="4488430" y="4869160"/>
          <a:ext cx="1209675" cy="431800"/>
        </p:xfrm>
        <a:graphic>
          <a:graphicData uri="http://schemas.openxmlformats.org/presentationml/2006/ole">
            <p:oleObj spid="_x0000_s52320" name="Equation" r:id="rId7" imgW="660240" imgH="215640" progId="">
              <p:embed/>
            </p:oleObj>
          </a:graphicData>
        </a:graphic>
      </p:graphicFrame>
      <p:graphicFrame>
        <p:nvGraphicFramePr>
          <p:cNvPr id="12" name="كائن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26383655"/>
              </p:ext>
            </p:extLst>
          </p:nvPr>
        </p:nvGraphicFramePr>
        <p:xfrm>
          <a:off x="2262709" y="4869160"/>
          <a:ext cx="1373187" cy="431800"/>
        </p:xfrm>
        <a:graphic>
          <a:graphicData uri="http://schemas.openxmlformats.org/presentationml/2006/ole">
            <p:oleObj spid="_x0000_s52321" name="Equation" r:id="rId8" imgW="749160" imgH="215640" progId="">
              <p:embed/>
            </p:oleObj>
          </a:graphicData>
        </a:graphic>
      </p:graphicFrame>
      <p:sp>
        <p:nvSpPr>
          <p:cNvPr id="13" name="مربع نص 30">
            <a:hlinkClick r:id="rId9"/>
          </p:cNvPr>
          <p:cNvSpPr txBox="1"/>
          <p:nvPr/>
        </p:nvSpPr>
        <p:spPr>
          <a:xfrm>
            <a:off x="142844" y="6719501"/>
            <a:ext cx="894796" cy="13849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300" dirty="0" smtClean="0">
                <a:hlinkClick r:id="rId9"/>
              </a:rPr>
              <a:t>عروض بوربوينت رياضيات الصف العاشر  الفصل الأول</a:t>
            </a:r>
            <a:endParaRPr lang="ar-SA" sz="300" dirty="0"/>
          </a:p>
        </p:txBody>
      </p:sp>
    </p:spTree>
    <p:extLst>
      <p:ext uri="{BB962C8B-B14F-4D97-AF65-F5344CB8AC3E}">
        <p14:creationId xmlns:p14="http://schemas.microsoft.com/office/powerpoint/2010/main" xmlns="" val="3512766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259632" y="274638"/>
            <a:ext cx="3672408" cy="1143000"/>
          </a:xfrm>
        </p:spPr>
        <p:txBody>
          <a:bodyPr>
            <a:noAutofit/>
          </a:bodyPr>
          <a:lstStyle/>
          <a:p>
            <a:pPr algn="r"/>
            <a:r>
              <a:rPr lang="ar-SA" sz="6600" b="1" dirty="0">
                <a:solidFill>
                  <a:srgbClr val="FF0000"/>
                </a:solidFill>
              </a:rPr>
              <a:t> </a:t>
            </a:r>
            <a:r>
              <a:rPr lang="ar-SA" sz="6600" b="1" dirty="0" smtClean="0">
                <a:solidFill>
                  <a:srgbClr val="FF0000"/>
                </a:solidFill>
              </a:rPr>
              <a:t> مع تحيات </a:t>
            </a:r>
            <a:endParaRPr lang="ar-SA" sz="6600" b="1" dirty="0">
              <a:solidFill>
                <a:srgbClr val="FF0000"/>
              </a:solidFill>
            </a:endParaRP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ar-SA" sz="6000" dirty="0" smtClean="0"/>
              <a:t>           الاستاذ اشرف </a:t>
            </a:r>
            <a:r>
              <a:rPr lang="ar-SA" sz="6000" dirty="0" err="1" smtClean="0"/>
              <a:t>نفيعات</a:t>
            </a:r>
            <a:r>
              <a:rPr lang="ar-SA" sz="6000" dirty="0" smtClean="0"/>
              <a:t> </a:t>
            </a:r>
          </a:p>
          <a:p>
            <a:pPr marL="0" indent="0" algn="ctr">
              <a:buNone/>
            </a:pPr>
            <a:r>
              <a:rPr lang="ar-SA" sz="6000" dirty="0"/>
              <a:t> </a:t>
            </a:r>
            <a:r>
              <a:rPr lang="ar-SA" sz="6000" dirty="0" smtClean="0"/>
              <a:t>         والاستاذ أيمن الصالحي </a:t>
            </a:r>
          </a:p>
          <a:p>
            <a:pPr marL="0" indent="0" algn="ctr">
              <a:buNone/>
            </a:pPr>
            <a:r>
              <a:rPr lang="ar-SA" sz="6000" dirty="0" smtClean="0"/>
              <a:t>          </a:t>
            </a:r>
            <a:r>
              <a:rPr lang="ar-SA" sz="6000" u="sng" dirty="0" smtClean="0"/>
              <a:t>مدير المدرسة:</a:t>
            </a:r>
          </a:p>
          <a:p>
            <a:pPr marL="0" indent="0" algn="ctr">
              <a:buNone/>
            </a:pPr>
            <a:r>
              <a:rPr lang="ar-SA" sz="6000" dirty="0" smtClean="0"/>
              <a:t>        عصام دبابسة</a:t>
            </a:r>
          </a:p>
        </p:txBody>
      </p:sp>
      <p:sp>
        <p:nvSpPr>
          <p:cNvPr id="4" name="مستطيل 3"/>
          <p:cNvSpPr/>
          <p:nvPr/>
        </p:nvSpPr>
        <p:spPr>
          <a:xfrm>
            <a:off x="5346328" y="6074132"/>
            <a:ext cx="37625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ar-SA" sz="2800" b="1" dirty="0">
                <a:solidFill>
                  <a:srgbClr val="FF0000"/>
                </a:solidFill>
              </a:rPr>
              <a:t>مدرسة الكندي الثانوية / نابلس</a:t>
            </a:r>
          </a:p>
        </p:txBody>
      </p:sp>
    </p:spTree>
    <p:extLst>
      <p:ext uri="{BB962C8B-B14F-4D97-AF65-F5344CB8AC3E}">
        <p14:creationId xmlns:p14="http://schemas.microsoft.com/office/powerpoint/2010/main" xmlns="" val="151963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2127</TotalTime>
  <Words>784</Words>
  <PresentationFormat>عرض على الشاشة (3:4)‏</PresentationFormat>
  <Paragraphs>236</Paragraphs>
  <Slides>17</Slides>
  <Notes>1</Notes>
  <HiddenSlides>0</HiddenSlides>
  <MMClips>0</MMClips>
  <ScaleCrop>false</ScaleCrop>
  <HeadingPairs>
    <vt:vector size="6" baseType="variant">
      <vt:variant>
        <vt:lpstr>سمة</vt:lpstr>
      </vt:variant>
      <vt:variant>
        <vt:i4>1</vt:i4>
      </vt:variant>
      <vt:variant>
        <vt:lpstr>خوادم OLE مضمنة</vt:lpstr>
      </vt:variant>
      <vt:variant>
        <vt:i4>1</vt:i4>
      </vt:variant>
      <vt:variant>
        <vt:lpstr>عناوين الشرائح</vt:lpstr>
      </vt:variant>
      <vt:variant>
        <vt:i4>17</vt:i4>
      </vt:variant>
    </vt:vector>
  </HeadingPairs>
  <TitlesOfParts>
    <vt:vector size="19" baseType="lpstr">
      <vt:lpstr>نسق Office</vt:lpstr>
      <vt:lpstr>Equation</vt:lpstr>
      <vt:lpstr>الشريحة 1</vt:lpstr>
      <vt:lpstr>اهداف الدرس</vt:lpstr>
      <vt:lpstr>مراجعة</vt:lpstr>
      <vt:lpstr>معامل ارتباط سبيرمان</vt:lpstr>
      <vt:lpstr>الشريحة 5</vt:lpstr>
      <vt:lpstr>الشريحة 6</vt:lpstr>
      <vt:lpstr>الشريحة 7</vt:lpstr>
      <vt:lpstr>الشريحة 8</vt:lpstr>
      <vt:lpstr>الشريحة 9</vt:lpstr>
      <vt:lpstr>مهمة تعليمية1</vt:lpstr>
      <vt:lpstr>مهمة تعليمية2</vt:lpstr>
      <vt:lpstr>الانحدار الخطي البسيط</vt:lpstr>
      <vt:lpstr>الشريحة 13</vt:lpstr>
      <vt:lpstr>الشريحة 14</vt:lpstr>
      <vt:lpstr>الشريحة 15</vt:lpstr>
      <vt:lpstr>مهمة تعليمية3</vt:lpstr>
      <vt:lpstr>  مع تحيات </vt:lpstr>
    </vt:vector>
  </TitlesOfParts>
  <Manager>داود ابو مويس</Manager>
  <Company>الملتقى التربوي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بوربوينت درس معامل سبيرمان والانحدار الخطي في مادة الرياضيات للصف العاشر الأساسي الفصل الأول.</dc:title>
  <dc:subject>عرض بوربوينت رياضيات درس معامل سبيرمان والانحدار الخطي للصف العاشر الأساسي الفصل الدراسي الأول للمعلمين أشرف نفيعات وأيمن الصالحي.</dc:subject>
  <dc:creator>الملتقى التربوي</dc:creator>
  <cp:keywords>رياضيات; الفصل الأول; عرض بوربوينت</cp:keywords>
  <dc:description>بوربوينت درس معامل سبيرمان والانحدار الخطي في مادة الرياضيات للصف العاشر الأساسي الفصل الأول._x000d_
عرض بوربوينت رياضيات درس معامل سبيرمان والانحدار الخطي للصف العاشر الأساسي الفصل الدراسي الأول للمعلمين أشرف نفيعات وأيمن الصالحي._x000d_
_x000d_
اهداف الدرس:_x000d_
- ان يتعرف الطالب معامل ارتباط سبيرمان._x000d_
- ان يجد الطالب معامل ارتباط سبيرمان بين متغيرين._x000d_
- ان يتعرف معادلة الانحدار الخطي البسيط._x000d_
- ان يجد معادلة الانحدار الخطي البسيط بين متغيرين.</dc:description>
  <cp:lastModifiedBy>الملتقى التربوي</cp:lastModifiedBy>
  <cp:revision>1</cp:revision>
  <dcterms:created xsi:type="dcterms:W3CDTF">2021-01-04T02:44:21Z</dcterms:created>
  <dcterms:modified xsi:type="dcterms:W3CDTF">2021-01-04T22:38:40Z</dcterms:modified>
  <cp:category>رياضيات; الفصل الدراسي الأول; الرياضيات</cp:category>
</cp:coreProperties>
</file>