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notesMasterIdLst>
    <p:notesMasterId r:id="rId3"/>
  </p:notesMasterIdLst>
  <p:sldIdLst>
    <p:sldId id="258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PjGhTqJxueQXpiUYeMXIw==" hashData="IPNEwY+5hEN+BGUB75GpWLOjaa6cj2Mf5hwMUUhUVZlYhwBTrWxatWOW/GNjIQmh5hN3jzVNCX1E1lhAt8N2D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87684" autoAdjust="0"/>
  </p:normalViewPr>
  <p:slideViewPr>
    <p:cSldViewPr snapToGrid="0">
      <p:cViewPr varScale="1">
        <p:scale>
          <a:sx n="61" d="100"/>
          <a:sy n="61" d="100"/>
        </p:scale>
        <p:origin x="3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9C2F78C4-220E-44E5-A2A9-60A887D8E0E7}" type="datetimeFigureOut">
              <a:rPr lang="ar-SA" smtClean="0"/>
              <a:t>26/02/43</a:t>
            </a:fld>
            <a:endParaRPr lang="ar-SA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SA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7B5C2C44-11CF-463E-8088-11B5C63EC46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4774895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sz="1200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5C2C44-11CF-463E-8088-11B5C63EC46A}" type="slidenum">
              <a:rPr lang="ar-SA" smtClean="0"/>
              <a:t>1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0670506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69653-D133-4C62-B2EF-07A06BC1BC8F}" type="datetimeFigureOut">
              <a:rPr lang="ar-SA" smtClean="0"/>
              <a:t>26/02/43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3FFA1-0A6E-49B5-8B2F-166FE2EB4134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2162768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69653-D133-4C62-B2EF-07A06BC1BC8F}" type="datetimeFigureOut">
              <a:rPr lang="ar-SA" smtClean="0"/>
              <a:t>26/02/43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3FFA1-0A6E-49B5-8B2F-166FE2EB4134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0142451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69653-D133-4C62-B2EF-07A06BC1BC8F}" type="datetimeFigureOut">
              <a:rPr lang="ar-SA" smtClean="0"/>
              <a:t>26/02/43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3FFA1-0A6E-49B5-8B2F-166FE2EB4134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8425979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69653-D133-4C62-B2EF-07A06BC1BC8F}" type="datetimeFigureOut">
              <a:rPr lang="ar-SA" smtClean="0"/>
              <a:t>26/02/43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3FFA1-0A6E-49B5-8B2F-166FE2EB4134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689375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69653-D133-4C62-B2EF-07A06BC1BC8F}" type="datetimeFigureOut">
              <a:rPr lang="ar-SA" smtClean="0"/>
              <a:t>26/02/43</a:t>
            </a:fld>
            <a:endParaRPr lang="ar-S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3FFA1-0A6E-49B5-8B2F-166FE2EB4134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6409131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69653-D133-4C62-B2EF-07A06BC1BC8F}" type="datetimeFigureOut">
              <a:rPr lang="ar-SA" smtClean="0"/>
              <a:t>26/02/43</a:t>
            </a:fld>
            <a:endParaRPr lang="ar-S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3FFA1-0A6E-49B5-8B2F-166FE2EB4134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5612442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69653-D133-4C62-B2EF-07A06BC1BC8F}" type="datetimeFigureOut">
              <a:rPr lang="ar-SA" smtClean="0"/>
              <a:t>26/02/43</a:t>
            </a:fld>
            <a:endParaRPr lang="ar-S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3FFA1-0A6E-49B5-8B2F-166FE2EB4134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12376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69653-D133-4C62-B2EF-07A06BC1BC8F}" type="datetimeFigureOut">
              <a:rPr lang="ar-SA" smtClean="0"/>
              <a:t>26/02/43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3FFA1-0A6E-49B5-8B2F-166FE2EB4134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5043714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ar-SA"/>
              <a:t>انقر فوق الأيقونة لإضافة صورة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69653-D133-4C62-B2EF-07A06BC1BC8F}" type="datetimeFigureOut">
              <a:rPr lang="ar-SA" smtClean="0"/>
              <a:t>26/02/43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3FFA1-0A6E-49B5-8B2F-166FE2EB4134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06971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69653-D133-4C62-B2EF-07A06BC1BC8F}" type="datetimeFigureOut">
              <a:rPr lang="ar-SA" smtClean="0"/>
              <a:t>26/02/43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3FFA1-0A6E-49B5-8B2F-166FE2EB4134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2869255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69653-D133-4C62-B2EF-07A06BC1BC8F}" type="datetimeFigureOut">
              <a:rPr lang="ar-SA" smtClean="0"/>
              <a:t>26/02/43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3FFA1-0A6E-49B5-8B2F-166FE2EB4134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8439339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A69653-D133-4C62-B2EF-07A06BC1BC8F}" type="datetimeFigureOut">
              <a:rPr lang="ar-SA" smtClean="0"/>
              <a:t>26/02/43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43FFA1-0A6E-49B5-8B2F-166FE2EB4134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8770596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hyperlink" Target="https://www.wepal.net/library/?app=content.list&amp;subject=14&amp;submit=submit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4000"/>
                <a:lumOff val="96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كرة 2">
            <a:extLst>
              <a:ext uri="{FF2B5EF4-FFF2-40B4-BE49-F238E27FC236}">
                <a16:creationId xmlns:a16="http://schemas.microsoft.com/office/drawing/2014/main" id="{776C5E82-2E3F-44EA-A83F-0D87CD40BA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44971" y="2093179"/>
            <a:ext cx="9528048" cy="2053535"/>
          </a:xfrm>
          <a:prstGeom prst="rect">
            <a:avLst/>
          </a:prstGeom>
        </p:spPr>
      </p:pic>
      <p:pic>
        <p:nvPicPr>
          <p:cNvPr id="9" name="كرة1">
            <a:extLst>
              <a:ext uri="{FF2B5EF4-FFF2-40B4-BE49-F238E27FC236}">
                <a16:creationId xmlns:a16="http://schemas.microsoft.com/office/drawing/2014/main" id="{134D5535-8AA8-4F66-A60E-092154A3A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83077" y="2093179"/>
            <a:ext cx="9528048" cy="2030162"/>
          </a:xfrm>
          <a:prstGeom prst="rect">
            <a:avLst/>
          </a:prstGeom>
        </p:spPr>
      </p:pic>
      <p:pic>
        <p:nvPicPr>
          <p:cNvPr id="2050" name="شمس" descr="ضوء ، شمس, ضوء الشمس, ضوء, الشمس png">
            <a:extLst>
              <a:ext uri="{FF2B5EF4-FFF2-40B4-BE49-F238E27FC236}">
                <a16:creationId xmlns:a16="http://schemas.microsoft.com/office/drawing/2014/main" id="{BECD7405-BD5D-4DFB-968F-69AE30DC6A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backgroundMark x1="84382" y1="28876" x2="84382" y2="28876"/>
                        <a14:backgroundMark x1="67191" y1="15843" x2="67191" y2="15843"/>
                        <a14:backgroundMark x1="61236" y1="13483" x2="61236" y2="13483"/>
                        <a14:backgroundMark x1="76629" y1="20449" x2="76629" y2="20449"/>
                        <a14:backgroundMark x1="20562" y1="23820" x2="20562" y2="23820"/>
                        <a14:backgroundMark x1="17416" y1="27528" x2="17416" y2="27528"/>
                        <a14:backgroundMark x1="13034" y1="35618" x2="13034" y2="35618"/>
                        <a14:backgroundMark x1="12022" y1="41124" x2="12022" y2="41124"/>
                        <a14:backgroundMark x1="11685" y1="39775" x2="11685" y2="39775"/>
                        <a14:backgroundMark x1="13596" y1="33933" x2="13596" y2="33933"/>
                        <a14:backgroundMark x1="11124" y1="61348" x2="11124" y2="61348"/>
                        <a14:backgroundMark x1="14270" y1="69326" x2="14270" y2="69326"/>
                        <a14:backgroundMark x1="16067" y1="74045" x2="16067" y2="74045"/>
                        <a14:backgroundMark x1="20337" y1="77528" x2="20337" y2="77528"/>
                        <a14:backgroundMark x1="30225" y1="84831" x2="30225" y2="84831"/>
                        <a14:backgroundMark x1="28652" y1="83034" x2="28652" y2="83034"/>
                        <a14:backgroundMark x1="41011" y1="88652" x2="41011" y2="88652"/>
                        <a14:backgroundMark x1="35169" y1="86629" x2="35169" y2="86629"/>
                        <a14:backgroundMark x1="64157" y1="86854" x2="64157" y2="86854"/>
                        <a14:backgroundMark x1="75730" y1="78539" x2="75730" y2="78539"/>
                        <a14:backgroundMark x1="87978" y1="59663" x2="87978" y2="59663"/>
                        <a14:backgroundMark x1="88764" y1="55393" x2="88764" y2="55393"/>
                        <a14:backgroundMark x1="88989" y1="43034" x2="88989" y2="43034"/>
                        <a14:backgroundMark x1="87528" y1="38876" x2="87528" y2="38876"/>
                        <a14:backgroundMark x1="81236" y1="26854" x2="81236" y2="26854"/>
                        <a14:backgroundMark x1="42697" y1="11685" x2="42697" y2="11685"/>
                        <a14:backgroundMark x1="34607" y1="13146" x2="34607" y2="13146"/>
                        <a14:backgroundMark x1="32809" y1="15281" x2="32809" y2="15281"/>
                        <a14:backgroundMark x1="29551" y1="17416" x2="29551" y2="17416"/>
                        <a14:backgroundMark x1="10787" y1="45955" x2="10787" y2="45955"/>
                        <a14:backgroundMark x1="59213" y1="88427" x2="59213" y2="88427"/>
                        <a14:backgroundMark x1="27753" y1="81910" x2="27753" y2="819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530" y="962053"/>
            <a:ext cx="5297336" cy="4388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الفضاء" descr="صورة من هابل تجعلنا نفكر فيه كأنه آلة للسفر عبر الزمن | إم آي تي تكنولوجي  ريفيو">
            <a:extLst>
              <a:ext uri="{FF2B5EF4-FFF2-40B4-BE49-F238E27FC236}">
                <a16:creationId xmlns:a16="http://schemas.microsoft.com/office/drawing/2014/main" id="{7011DF56-593C-4150-AB8C-0B0CB41D5E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4931" y="-432131"/>
            <a:ext cx="9377031" cy="7347281"/>
          </a:xfrm>
          <a:custGeom>
            <a:avLst/>
            <a:gdLst>
              <a:gd name="connsiteX0" fmla="*/ 6643073 w 9377031"/>
              <a:gd name="connsiteY0" fmla="*/ 2705957 h 7464489"/>
              <a:gd name="connsiteX1" fmla="*/ 5728997 w 9377031"/>
              <a:gd name="connsiteY1" fmla="*/ 3629648 h 7464489"/>
              <a:gd name="connsiteX2" fmla="*/ 6643073 w 9377031"/>
              <a:gd name="connsiteY2" fmla="*/ 4553339 h 7464489"/>
              <a:gd name="connsiteX3" fmla="*/ 7557149 w 9377031"/>
              <a:gd name="connsiteY3" fmla="*/ 3629648 h 7464489"/>
              <a:gd name="connsiteX4" fmla="*/ 6643073 w 9377031"/>
              <a:gd name="connsiteY4" fmla="*/ 2705957 h 7464489"/>
              <a:gd name="connsiteX5" fmla="*/ 2197359 w 9377031"/>
              <a:gd name="connsiteY5" fmla="*/ 2470736 h 7464489"/>
              <a:gd name="connsiteX6" fmla="*/ 1110343 w 9377031"/>
              <a:gd name="connsiteY6" fmla="*/ 3637315 h 7464489"/>
              <a:gd name="connsiteX7" fmla="*/ 2197359 w 9377031"/>
              <a:gd name="connsiteY7" fmla="*/ 4803894 h 7464489"/>
              <a:gd name="connsiteX8" fmla="*/ 3284375 w 9377031"/>
              <a:gd name="connsiteY8" fmla="*/ 3637315 h 7464489"/>
              <a:gd name="connsiteX9" fmla="*/ 2197359 w 9377031"/>
              <a:gd name="connsiteY9" fmla="*/ 2470736 h 7464489"/>
              <a:gd name="connsiteX10" fmla="*/ 0 w 9377031"/>
              <a:gd name="connsiteY10" fmla="*/ 0 h 7464489"/>
              <a:gd name="connsiteX11" fmla="*/ 9377031 w 9377031"/>
              <a:gd name="connsiteY11" fmla="*/ 0 h 7464489"/>
              <a:gd name="connsiteX12" fmla="*/ 9377031 w 9377031"/>
              <a:gd name="connsiteY12" fmla="*/ 7464489 h 7464489"/>
              <a:gd name="connsiteX13" fmla="*/ 0 w 9377031"/>
              <a:gd name="connsiteY13" fmla="*/ 7464489 h 74644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9377031" h="7464489">
                <a:moveTo>
                  <a:pt x="6643073" y="2705957"/>
                </a:moveTo>
                <a:cubicBezTo>
                  <a:pt x="6138243" y="2705957"/>
                  <a:pt x="5728997" y="3119508"/>
                  <a:pt x="5728997" y="3629648"/>
                </a:cubicBezTo>
                <a:cubicBezTo>
                  <a:pt x="5728997" y="4139788"/>
                  <a:pt x="6138243" y="4553339"/>
                  <a:pt x="6643073" y="4553339"/>
                </a:cubicBezTo>
                <a:cubicBezTo>
                  <a:pt x="7147903" y="4553339"/>
                  <a:pt x="7557149" y="4139788"/>
                  <a:pt x="7557149" y="3629648"/>
                </a:cubicBezTo>
                <a:cubicBezTo>
                  <a:pt x="7557149" y="3119508"/>
                  <a:pt x="7147903" y="2705957"/>
                  <a:pt x="6643073" y="2705957"/>
                </a:cubicBezTo>
                <a:close/>
                <a:moveTo>
                  <a:pt x="2197359" y="2470736"/>
                </a:moveTo>
                <a:cubicBezTo>
                  <a:pt x="1597017" y="2470736"/>
                  <a:pt x="1110343" y="2993031"/>
                  <a:pt x="1110343" y="3637315"/>
                </a:cubicBezTo>
                <a:cubicBezTo>
                  <a:pt x="1110343" y="4281599"/>
                  <a:pt x="1597017" y="4803894"/>
                  <a:pt x="2197359" y="4803894"/>
                </a:cubicBezTo>
                <a:cubicBezTo>
                  <a:pt x="2797701" y="4803894"/>
                  <a:pt x="3284375" y="4281599"/>
                  <a:pt x="3284375" y="3637315"/>
                </a:cubicBezTo>
                <a:cubicBezTo>
                  <a:pt x="3284375" y="2993031"/>
                  <a:pt x="2797701" y="2470736"/>
                  <a:pt x="2197359" y="2470736"/>
                </a:cubicBezTo>
                <a:close/>
                <a:moveTo>
                  <a:pt x="0" y="0"/>
                </a:moveTo>
                <a:lnTo>
                  <a:pt x="9377031" y="0"/>
                </a:lnTo>
                <a:lnTo>
                  <a:pt x="9377031" y="7464489"/>
                </a:lnTo>
                <a:lnTo>
                  <a:pt x="0" y="7464489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الاسم">
            <a:hlinkClick r:id="rId7"/>
            <a:extLst>
              <a:ext uri="{FF2B5EF4-FFF2-40B4-BE49-F238E27FC236}">
                <a16:creationId xmlns:a16="http://schemas.microsoft.com/office/drawing/2014/main" id="{FD88E1F4-5088-40D9-8492-DFC0DF9BE2F0}"/>
              </a:ext>
            </a:extLst>
          </p:cNvPr>
          <p:cNvSpPr txBox="1"/>
          <p:nvPr/>
        </p:nvSpPr>
        <p:spPr>
          <a:xfrm>
            <a:off x="275895" y="6149564"/>
            <a:ext cx="2310661" cy="408623"/>
          </a:xfrm>
          <a:prstGeom prst="round2DiagRect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1">
            <a:spAutoFit/>
          </a:bodyPr>
          <a:lstStyle/>
          <a:p>
            <a:pPr algn="ctr"/>
            <a:r>
              <a:rPr lang="ar-SA" dirty="0">
                <a:ln w="0">
                  <a:noFill/>
                </a:ln>
                <a:solidFill>
                  <a:schemeClr val="bg1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hlinkClick r:id="rId7"/>
              </a:rPr>
              <a:t>للمزيد : الملتقى التربوي</a:t>
            </a:r>
            <a:endParaRPr lang="ar-SA" dirty="0">
              <a:ln w="0">
                <a:noFill/>
              </a:ln>
              <a:solidFill>
                <a:schemeClr val="bg1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8" name="الوصف">
            <a:extLst>
              <a:ext uri="{FF2B5EF4-FFF2-40B4-BE49-F238E27FC236}">
                <a16:creationId xmlns:a16="http://schemas.microsoft.com/office/drawing/2014/main" id="{A07140EC-0A78-4ECE-AEAB-AFAF28AD96BF}"/>
              </a:ext>
            </a:extLst>
          </p:cNvPr>
          <p:cNvSpPr/>
          <p:nvPr/>
        </p:nvSpPr>
        <p:spPr>
          <a:xfrm>
            <a:off x="661194" y="5358541"/>
            <a:ext cx="6916958" cy="581582"/>
          </a:xfrm>
          <a:prstGeom prst="rect">
            <a:avLst/>
          </a:prstGeom>
          <a:solidFill>
            <a:schemeClr val="accent4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2400" b="1" dirty="0"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ينتج الليل والنهار عن دوران الأرض حول نفسها</a:t>
            </a:r>
          </a:p>
        </p:txBody>
      </p:sp>
      <p:sp>
        <p:nvSpPr>
          <p:cNvPr id="41" name="مربع نص 40">
            <a:extLst>
              <a:ext uri="{FF2B5EF4-FFF2-40B4-BE49-F238E27FC236}">
                <a16:creationId xmlns:a16="http://schemas.microsoft.com/office/drawing/2014/main" id="{AFC98A70-AC18-41D8-B2F8-8855C63BB212}"/>
              </a:ext>
            </a:extLst>
          </p:cNvPr>
          <p:cNvSpPr txBox="1"/>
          <p:nvPr/>
        </p:nvSpPr>
        <p:spPr>
          <a:xfrm>
            <a:off x="7319514" y="1456418"/>
            <a:ext cx="1260281" cy="369332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none" rtlCol="1">
            <a:spAutoFit/>
          </a:bodyPr>
          <a:lstStyle/>
          <a:p>
            <a:r>
              <a:rPr lang="ar-SA" b="1" dirty="0"/>
              <a:t>22/كانون اول</a:t>
            </a:r>
          </a:p>
        </p:txBody>
      </p:sp>
      <p:sp>
        <p:nvSpPr>
          <p:cNvPr id="6" name="مربع نص 5">
            <a:extLst>
              <a:ext uri="{FF2B5EF4-FFF2-40B4-BE49-F238E27FC236}">
                <a16:creationId xmlns:a16="http://schemas.microsoft.com/office/drawing/2014/main" id="{ECCDCBB5-ED7F-488E-B31E-F81858D2796F}"/>
              </a:ext>
            </a:extLst>
          </p:cNvPr>
          <p:cNvSpPr txBox="1"/>
          <p:nvPr/>
        </p:nvSpPr>
        <p:spPr>
          <a:xfrm>
            <a:off x="2363138" y="363514"/>
            <a:ext cx="790601" cy="369332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none" rtlCol="1">
            <a:spAutoFit/>
          </a:bodyPr>
          <a:lstStyle/>
          <a:p>
            <a:r>
              <a:rPr lang="ar-SA" b="1" dirty="0"/>
              <a:t>21/آذار</a:t>
            </a:r>
          </a:p>
        </p:txBody>
      </p:sp>
      <p:sp>
        <p:nvSpPr>
          <p:cNvPr id="26" name="العنوان">
            <a:extLst>
              <a:ext uri="{FF2B5EF4-FFF2-40B4-BE49-F238E27FC236}">
                <a16:creationId xmlns:a16="http://schemas.microsoft.com/office/drawing/2014/main" id="{FE532BF6-F4A5-446E-99E7-8F94CC7DAF8E}"/>
              </a:ext>
            </a:extLst>
          </p:cNvPr>
          <p:cNvSpPr/>
          <p:nvPr/>
        </p:nvSpPr>
        <p:spPr>
          <a:xfrm>
            <a:off x="6254884" y="81886"/>
            <a:ext cx="2257306" cy="609114"/>
          </a:xfrm>
          <a:prstGeom prst="round2DiagRect">
            <a:avLst/>
          </a:prstGeom>
          <a:ln w="28575"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ln w="0">
                  <a:noFill/>
                </a:ln>
                <a:solidFill>
                  <a:schemeClr val="tx1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الليل والنهار</a:t>
            </a:r>
          </a:p>
        </p:txBody>
      </p:sp>
      <p:sp>
        <p:nvSpPr>
          <p:cNvPr id="47" name="الليل">
            <a:extLst>
              <a:ext uri="{FF2B5EF4-FFF2-40B4-BE49-F238E27FC236}">
                <a16:creationId xmlns:a16="http://schemas.microsoft.com/office/drawing/2014/main" id="{1E0E0FF0-757F-40FC-A583-9DE50526D778}"/>
              </a:ext>
            </a:extLst>
          </p:cNvPr>
          <p:cNvSpPr/>
          <p:nvPr/>
        </p:nvSpPr>
        <p:spPr>
          <a:xfrm rot="170458">
            <a:off x="6094567" y="2210823"/>
            <a:ext cx="1430374" cy="1886939"/>
          </a:xfrm>
          <a:custGeom>
            <a:avLst/>
            <a:gdLst>
              <a:gd name="connsiteX0" fmla="*/ 296082 w 1283202"/>
              <a:gd name="connsiteY0" fmla="*/ 0 h 1803394"/>
              <a:gd name="connsiteX1" fmla="*/ 1283202 w 1283202"/>
              <a:gd name="connsiteY1" fmla="*/ 965135 h 1803394"/>
              <a:gd name="connsiteX2" fmla="*/ 807940 w 1283202"/>
              <a:gd name="connsiteY2" fmla="*/ 1790545 h 1803394"/>
              <a:gd name="connsiteX3" fmla="*/ 781477 w 1283202"/>
              <a:gd name="connsiteY3" fmla="*/ 1803394 h 1803394"/>
              <a:gd name="connsiteX4" fmla="*/ 497862 w 1283202"/>
              <a:gd name="connsiteY4" fmla="*/ 1795021 h 1803394"/>
              <a:gd name="connsiteX5" fmla="*/ 510732 w 1283202"/>
              <a:gd name="connsiteY5" fmla="*/ 1757528 h 1803394"/>
              <a:gd name="connsiteX6" fmla="*/ 579202 w 1283202"/>
              <a:gd name="connsiteY6" fmla="*/ 1265415 h 1803394"/>
              <a:gd name="connsiteX7" fmla="*/ 62602 w 1283202"/>
              <a:gd name="connsiteY7" fmla="*/ 85302 h 1803394"/>
              <a:gd name="connsiteX8" fmla="*/ 0 w 1283202"/>
              <a:gd name="connsiteY8" fmla="*/ 44301 h 1803394"/>
              <a:gd name="connsiteX9" fmla="*/ 2542 w 1283202"/>
              <a:gd name="connsiteY9" fmla="*/ 43391 h 1803394"/>
              <a:gd name="connsiteX10" fmla="*/ 296082 w 1283202"/>
              <a:gd name="connsiteY10" fmla="*/ 0 h 1803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83202" h="1803394">
                <a:moveTo>
                  <a:pt x="296082" y="0"/>
                </a:moveTo>
                <a:cubicBezTo>
                  <a:pt x="841253" y="0"/>
                  <a:pt x="1283202" y="432105"/>
                  <a:pt x="1283202" y="965135"/>
                </a:cubicBezTo>
                <a:cubicBezTo>
                  <a:pt x="1283202" y="1314937"/>
                  <a:pt x="1092871" y="1621273"/>
                  <a:pt x="807940" y="1790545"/>
                </a:cubicBezTo>
                <a:lnTo>
                  <a:pt x="781477" y="1803394"/>
                </a:lnTo>
                <a:lnTo>
                  <a:pt x="497862" y="1795021"/>
                </a:lnTo>
                <a:lnTo>
                  <a:pt x="510732" y="1757528"/>
                </a:lnTo>
                <a:cubicBezTo>
                  <a:pt x="554925" y="1605153"/>
                  <a:pt x="579202" y="1439138"/>
                  <a:pt x="579202" y="1265415"/>
                </a:cubicBezTo>
                <a:cubicBezTo>
                  <a:pt x="579202" y="755826"/>
                  <a:pt x="370313" y="312572"/>
                  <a:pt x="62602" y="85302"/>
                </a:cubicBezTo>
                <a:lnTo>
                  <a:pt x="0" y="44301"/>
                </a:lnTo>
                <a:lnTo>
                  <a:pt x="2542" y="43391"/>
                </a:lnTo>
                <a:cubicBezTo>
                  <a:pt x="95273" y="15192"/>
                  <a:pt x="193863" y="0"/>
                  <a:pt x="296082" y="0"/>
                </a:cubicBezTo>
                <a:close/>
              </a:path>
            </a:pathLst>
          </a:cu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1" anchor="ctr">
            <a:noAutofit/>
          </a:bodyPr>
          <a:lstStyle/>
          <a:p>
            <a:pPr algn="ctr"/>
            <a:endParaRPr lang="ar-SA"/>
          </a:p>
        </p:txBody>
      </p:sp>
      <p:sp>
        <p:nvSpPr>
          <p:cNvPr id="66" name="شكل حر: شكل 65">
            <a:extLst>
              <a:ext uri="{FF2B5EF4-FFF2-40B4-BE49-F238E27FC236}">
                <a16:creationId xmlns:a16="http://schemas.microsoft.com/office/drawing/2014/main" id="{DA03334D-A7E1-4AA6-8458-BAD779E266C4}"/>
              </a:ext>
            </a:extLst>
          </p:cNvPr>
          <p:cNvSpPr/>
          <p:nvPr/>
        </p:nvSpPr>
        <p:spPr>
          <a:xfrm rot="16200000">
            <a:off x="4582440" y="-679826"/>
            <a:ext cx="3470783" cy="7481093"/>
          </a:xfrm>
          <a:custGeom>
            <a:avLst/>
            <a:gdLst>
              <a:gd name="connsiteX0" fmla="*/ 3470783 w 3470783"/>
              <a:gd name="connsiteY0" fmla="*/ 7481093 h 7481093"/>
              <a:gd name="connsiteX1" fmla="*/ 3006086 w 3470783"/>
              <a:gd name="connsiteY1" fmla="*/ 7481093 h 7481093"/>
              <a:gd name="connsiteX2" fmla="*/ 2587117 w 3470783"/>
              <a:gd name="connsiteY2" fmla="*/ 3742251 h 7481093"/>
              <a:gd name="connsiteX3" fmla="*/ 2586916 w 3470783"/>
              <a:gd name="connsiteY3" fmla="*/ 3738461 h 7481093"/>
              <a:gd name="connsiteX4" fmla="*/ 2586174 w 3470783"/>
              <a:gd name="connsiteY4" fmla="*/ 3733837 h 7481093"/>
              <a:gd name="connsiteX5" fmla="*/ 2581840 w 3470783"/>
              <a:gd name="connsiteY5" fmla="*/ 3695158 h 7481093"/>
              <a:gd name="connsiteX6" fmla="*/ 2579970 w 3470783"/>
              <a:gd name="connsiteY6" fmla="*/ 3695158 h 7481093"/>
              <a:gd name="connsiteX7" fmla="*/ 2572789 w 3470783"/>
              <a:gd name="connsiteY7" fmla="*/ 3650399 h 7481093"/>
              <a:gd name="connsiteX8" fmla="*/ 1659500 w 3470783"/>
              <a:gd name="connsiteY8" fmla="*/ 2942230 h 7481093"/>
              <a:gd name="connsiteX9" fmla="*/ 727271 w 3470783"/>
              <a:gd name="connsiteY9" fmla="*/ 3829142 h 7481093"/>
              <a:gd name="connsiteX10" fmla="*/ 731493 w 3470783"/>
              <a:gd name="connsiteY10" fmla="*/ 3908683 h 7481093"/>
              <a:gd name="connsiteX11" fmla="*/ 331172 w 3470783"/>
              <a:gd name="connsiteY11" fmla="*/ 7481093 h 7481093"/>
              <a:gd name="connsiteX12" fmla="*/ 0 w 3470783"/>
              <a:gd name="connsiteY12" fmla="*/ 7481093 h 7481093"/>
              <a:gd name="connsiteX13" fmla="*/ 775496 w 3470783"/>
              <a:gd name="connsiteY13" fmla="*/ 197652 h 7481093"/>
              <a:gd name="connsiteX14" fmla="*/ 858951 w 3470783"/>
              <a:gd name="connsiteY14" fmla="*/ 267548 h 7481093"/>
              <a:gd name="connsiteX15" fmla="*/ 1639155 w 3470783"/>
              <a:gd name="connsiteY15" fmla="*/ 525654 h 7481093"/>
              <a:gd name="connsiteX16" fmla="*/ 2656235 w 3470783"/>
              <a:gd name="connsiteY16" fmla="*/ 27316 h 7481093"/>
              <a:gd name="connsiteX17" fmla="*/ 2674243 w 3470783"/>
              <a:gd name="connsiteY17" fmla="*/ 0 h 7481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470783" h="7481093">
                <a:moveTo>
                  <a:pt x="3470783" y="7481093"/>
                </a:moveTo>
                <a:lnTo>
                  <a:pt x="3006086" y="7481093"/>
                </a:lnTo>
                <a:lnTo>
                  <a:pt x="2587117" y="3742251"/>
                </a:lnTo>
                <a:lnTo>
                  <a:pt x="2586916" y="3738461"/>
                </a:lnTo>
                <a:lnTo>
                  <a:pt x="2586174" y="3733837"/>
                </a:lnTo>
                <a:lnTo>
                  <a:pt x="2581840" y="3695158"/>
                </a:lnTo>
                <a:lnTo>
                  <a:pt x="2579970" y="3695158"/>
                </a:lnTo>
                <a:lnTo>
                  <a:pt x="2572789" y="3650399"/>
                </a:lnTo>
                <a:cubicBezTo>
                  <a:pt x="2485863" y="3246248"/>
                  <a:pt x="2109999" y="2942230"/>
                  <a:pt x="1659500" y="2942230"/>
                </a:cubicBezTo>
                <a:cubicBezTo>
                  <a:pt x="1144644" y="2942230"/>
                  <a:pt x="727271" y="3339314"/>
                  <a:pt x="727271" y="3829142"/>
                </a:cubicBezTo>
                <a:lnTo>
                  <a:pt x="731493" y="3908683"/>
                </a:lnTo>
                <a:lnTo>
                  <a:pt x="331172" y="7481093"/>
                </a:lnTo>
                <a:lnTo>
                  <a:pt x="0" y="7481093"/>
                </a:lnTo>
                <a:lnTo>
                  <a:pt x="775496" y="197652"/>
                </a:lnTo>
                <a:lnTo>
                  <a:pt x="858951" y="267548"/>
                </a:lnTo>
                <a:cubicBezTo>
                  <a:pt x="1070972" y="428793"/>
                  <a:pt x="1342789" y="525654"/>
                  <a:pt x="1639155" y="525654"/>
                </a:cubicBezTo>
                <a:cubicBezTo>
                  <a:pt x="2062536" y="525654"/>
                  <a:pt x="2435814" y="327977"/>
                  <a:pt x="2656235" y="27316"/>
                </a:cubicBezTo>
                <a:lnTo>
                  <a:pt x="2674243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1" anchor="ctr">
            <a:noAutofit/>
          </a:bodyPr>
          <a:lstStyle/>
          <a:p>
            <a:pPr algn="ctr"/>
            <a:endParaRPr lang="ar-SA" dirty="0"/>
          </a:p>
        </p:txBody>
      </p:sp>
      <p:sp>
        <p:nvSpPr>
          <p:cNvPr id="64" name="شكل حر: شكل 63">
            <a:extLst>
              <a:ext uri="{FF2B5EF4-FFF2-40B4-BE49-F238E27FC236}">
                <a16:creationId xmlns:a16="http://schemas.microsoft.com/office/drawing/2014/main" id="{8F6EDEBC-93B5-436D-856C-1813FD301110}"/>
              </a:ext>
            </a:extLst>
          </p:cNvPr>
          <p:cNvSpPr/>
          <p:nvPr/>
        </p:nvSpPr>
        <p:spPr>
          <a:xfrm rot="16200000">
            <a:off x="4583888" y="-670587"/>
            <a:ext cx="3470783" cy="7472242"/>
          </a:xfrm>
          <a:custGeom>
            <a:avLst/>
            <a:gdLst>
              <a:gd name="connsiteX0" fmla="*/ 3470783 w 3470783"/>
              <a:gd name="connsiteY0" fmla="*/ 7472242 h 7472242"/>
              <a:gd name="connsiteX1" fmla="*/ 3006086 w 3470783"/>
              <a:gd name="connsiteY1" fmla="*/ 7472242 h 7472242"/>
              <a:gd name="connsiteX2" fmla="*/ 2587117 w 3470783"/>
              <a:gd name="connsiteY2" fmla="*/ 3733400 h 7472242"/>
              <a:gd name="connsiteX3" fmla="*/ 2586916 w 3470783"/>
              <a:gd name="connsiteY3" fmla="*/ 3729610 h 7472242"/>
              <a:gd name="connsiteX4" fmla="*/ 2586174 w 3470783"/>
              <a:gd name="connsiteY4" fmla="*/ 3724986 h 7472242"/>
              <a:gd name="connsiteX5" fmla="*/ 2581840 w 3470783"/>
              <a:gd name="connsiteY5" fmla="*/ 3686307 h 7472242"/>
              <a:gd name="connsiteX6" fmla="*/ 2579970 w 3470783"/>
              <a:gd name="connsiteY6" fmla="*/ 3686307 h 7472242"/>
              <a:gd name="connsiteX7" fmla="*/ 2572789 w 3470783"/>
              <a:gd name="connsiteY7" fmla="*/ 3641548 h 7472242"/>
              <a:gd name="connsiteX8" fmla="*/ 1659500 w 3470783"/>
              <a:gd name="connsiteY8" fmla="*/ 2933379 h 7472242"/>
              <a:gd name="connsiteX9" fmla="*/ 727271 w 3470783"/>
              <a:gd name="connsiteY9" fmla="*/ 3820291 h 7472242"/>
              <a:gd name="connsiteX10" fmla="*/ 731493 w 3470783"/>
              <a:gd name="connsiteY10" fmla="*/ 3899832 h 7472242"/>
              <a:gd name="connsiteX11" fmla="*/ 331172 w 3470783"/>
              <a:gd name="connsiteY11" fmla="*/ 7472242 h 7472242"/>
              <a:gd name="connsiteX12" fmla="*/ 0 w 3470783"/>
              <a:gd name="connsiteY12" fmla="*/ 7472242 h 7472242"/>
              <a:gd name="connsiteX13" fmla="*/ 775617 w 3470783"/>
              <a:gd name="connsiteY13" fmla="*/ 187664 h 7472242"/>
              <a:gd name="connsiteX14" fmla="*/ 776662 w 3470783"/>
              <a:gd name="connsiteY14" fmla="*/ 188724 h 7472242"/>
              <a:gd name="connsiteX15" fmla="*/ 1643969 w 3470783"/>
              <a:gd name="connsiteY15" fmla="*/ 519781 h 7472242"/>
              <a:gd name="connsiteX16" fmla="*/ 2661049 w 3470783"/>
              <a:gd name="connsiteY16" fmla="*/ 21443 h 7472242"/>
              <a:gd name="connsiteX17" fmla="*/ 2675185 w 3470783"/>
              <a:gd name="connsiteY17" fmla="*/ 0 h 74722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470783" h="7472242">
                <a:moveTo>
                  <a:pt x="3470783" y="7472242"/>
                </a:moveTo>
                <a:lnTo>
                  <a:pt x="3006086" y="7472242"/>
                </a:lnTo>
                <a:lnTo>
                  <a:pt x="2587117" y="3733400"/>
                </a:lnTo>
                <a:lnTo>
                  <a:pt x="2586916" y="3729610"/>
                </a:lnTo>
                <a:lnTo>
                  <a:pt x="2586174" y="3724986"/>
                </a:lnTo>
                <a:lnTo>
                  <a:pt x="2581840" y="3686307"/>
                </a:lnTo>
                <a:lnTo>
                  <a:pt x="2579970" y="3686307"/>
                </a:lnTo>
                <a:lnTo>
                  <a:pt x="2572789" y="3641548"/>
                </a:lnTo>
                <a:cubicBezTo>
                  <a:pt x="2485863" y="3237397"/>
                  <a:pt x="2109999" y="2933379"/>
                  <a:pt x="1659500" y="2933379"/>
                </a:cubicBezTo>
                <a:cubicBezTo>
                  <a:pt x="1144644" y="2933379"/>
                  <a:pt x="727271" y="3330463"/>
                  <a:pt x="727271" y="3820291"/>
                </a:cubicBezTo>
                <a:lnTo>
                  <a:pt x="731493" y="3899832"/>
                </a:lnTo>
                <a:lnTo>
                  <a:pt x="331172" y="7472242"/>
                </a:lnTo>
                <a:lnTo>
                  <a:pt x="0" y="7472242"/>
                </a:lnTo>
                <a:lnTo>
                  <a:pt x="775617" y="187664"/>
                </a:lnTo>
                <a:lnTo>
                  <a:pt x="776662" y="188724"/>
                </a:lnTo>
                <a:cubicBezTo>
                  <a:pt x="998625" y="393268"/>
                  <a:pt x="1305265" y="519781"/>
                  <a:pt x="1643969" y="519781"/>
                </a:cubicBezTo>
                <a:cubicBezTo>
                  <a:pt x="2067350" y="519781"/>
                  <a:pt x="2440628" y="322104"/>
                  <a:pt x="2661049" y="21443"/>
                </a:cubicBezTo>
                <a:lnTo>
                  <a:pt x="2675185" y="0"/>
                </a:lnTo>
                <a:close/>
              </a:path>
            </a:pathLst>
          </a:custGeom>
          <a:solidFill>
            <a:srgbClr val="FFFF0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1" anchor="ctr">
            <a:noAutofit/>
          </a:bodyPr>
          <a:lstStyle/>
          <a:p>
            <a:pPr algn="ctr"/>
            <a:endParaRPr lang="ar-SA" dirty="0"/>
          </a:p>
        </p:txBody>
      </p:sp>
      <p:sp>
        <p:nvSpPr>
          <p:cNvPr id="61" name="شكل حر: شكل 60">
            <a:extLst>
              <a:ext uri="{FF2B5EF4-FFF2-40B4-BE49-F238E27FC236}">
                <a16:creationId xmlns:a16="http://schemas.microsoft.com/office/drawing/2014/main" id="{C501A49F-1958-4CA7-A07E-4B6F0B0CDEF0}"/>
              </a:ext>
            </a:extLst>
          </p:cNvPr>
          <p:cNvSpPr/>
          <p:nvPr/>
        </p:nvSpPr>
        <p:spPr>
          <a:xfrm rot="16200000">
            <a:off x="4589780" y="-678711"/>
            <a:ext cx="3470783" cy="7485070"/>
          </a:xfrm>
          <a:custGeom>
            <a:avLst/>
            <a:gdLst>
              <a:gd name="connsiteX0" fmla="*/ 3470783 w 3470783"/>
              <a:gd name="connsiteY0" fmla="*/ 7485070 h 7485070"/>
              <a:gd name="connsiteX1" fmla="*/ 3006086 w 3470783"/>
              <a:gd name="connsiteY1" fmla="*/ 7485070 h 7485070"/>
              <a:gd name="connsiteX2" fmla="*/ 2587117 w 3470783"/>
              <a:gd name="connsiteY2" fmla="*/ 3746228 h 7485070"/>
              <a:gd name="connsiteX3" fmla="*/ 2586916 w 3470783"/>
              <a:gd name="connsiteY3" fmla="*/ 3742438 h 7485070"/>
              <a:gd name="connsiteX4" fmla="*/ 2586174 w 3470783"/>
              <a:gd name="connsiteY4" fmla="*/ 3737814 h 7485070"/>
              <a:gd name="connsiteX5" fmla="*/ 2581840 w 3470783"/>
              <a:gd name="connsiteY5" fmla="*/ 3699135 h 7485070"/>
              <a:gd name="connsiteX6" fmla="*/ 2579970 w 3470783"/>
              <a:gd name="connsiteY6" fmla="*/ 3699135 h 7485070"/>
              <a:gd name="connsiteX7" fmla="*/ 2572789 w 3470783"/>
              <a:gd name="connsiteY7" fmla="*/ 3654376 h 7485070"/>
              <a:gd name="connsiteX8" fmla="*/ 1659500 w 3470783"/>
              <a:gd name="connsiteY8" fmla="*/ 2946207 h 7485070"/>
              <a:gd name="connsiteX9" fmla="*/ 727271 w 3470783"/>
              <a:gd name="connsiteY9" fmla="*/ 3833119 h 7485070"/>
              <a:gd name="connsiteX10" fmla="*/ 731493 w 3470783"/>
              <a:gd name="connsiteY10" fmla="*/ 3912660 h 7485070"/>
              <a:gd name="connsiteX11" fmla="*/ 331172 w 3470783"/>
              <a:gd name="connsiteY11" fmla="*/ 7485070 h 7485070"/>
              <a:gd name="connsiteX12" fmla="*/ 0 w 3470783"/>
              <a:gd name="connsiteY12" fmla="*/ 7485070 h 7485070"/>
              <a:gd name="connsiteX13" fmla="*/ 776662 w 3470783"/>
              <a:gd name="connsiteY13" fmla="*/ 190677 h 7485070"/>
              <a:gd name="connsiteX14" fmla="*/ 862055 w 3470783"/>
              <a:gd name="connsiteY14" fmla="*/ 262197 h 7485070"/>
              <a:gd name="connsiteX15" fmla="*/ 1642259 w 3470783"/>
              <a:gd name="connsiteY15" fmla="*/ 520303 h 7485070"/>
              <a:gd name="connsiteX16" fmla="*/ 2659339 w 3470783"/>
              <a:gd name="connsiteY16" fmla="*/ 21965 h 7485070"/>
              <a:gd name="connsiteX17" fmla="*/ 2673820 w 3470783"/>
              <a:gd name="connsiteY17" fmla="*/ 0 h 74850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470783" h="7485070">
                <a:moveTo>
                  <a:pt x="3470783" y="7485070"/>
                </a:moveTo>
                <a:lnTo>
                  <a:pt x="3006086" y="7485070"/>
                </a:lnTo>
                <a:lnTo>
                  <a:pt x="2587117" y="3746228"/>
                </a:lnTo>
                <a:lnTo>
                  <a:pt x="2586916" y="3742438"/>
                </a:lnTo>
                <a:lnTo>
                  <a:pt x="2586174" y="3737814"/>
                </a:lnTo>
                <a:lnTo>
                  <a:pt x="2581840" y="3699135"/>
                </a:lnTo>
                <a:lnTo>
                  <a:pt x="2579970" y="3699135"/>
                </a:lnTo>
                <a:lnTo>
                  <a:pt x="2572789" y="3654376"/>
                </a:lnTo>
                <a:cubicBezTo>
                  <a:pt x="2485863" y="3250225"/>
                  <a:pt x="2109999" y="2946207"/>
                  <a:pt x="1659500" y="2946207"/>
                </a:cubicBezTo>
                <a:cubicBezTo>
                  <a:pt x="1144644" y="2946207"/>
                  <a:pt x="727271" y="3343291"/>
                  <a:pt x="727271" y="3833119"/>
                </a:cubicBezTo>
                <a:lnTo>
                  <a:pt x="731493" y="3912660"/>
                </a:lnTo>
                <a:lnTo>
                  <a:pt x="331172" y="7485070"/>
                </a:lnTo>
                <a:lnTo>
                  <a:pt x="0" y="7485070"/>
                </a:lnTo>
                <a:lnTo>
                  <a:pt x="776662" y="190677"/>
                </a:lnTo>
                <a:lnTo>
                  <a:pt x="862055" y="262197"/>
                </a:lnTo>
                <a:cubicBezTo>
                  <a:pt x="1074076" y="423442"/>
                  <a:pt x="1345893" y="520303"/>
                  <a:pt x="1642259" y="520303"/>
                </a:cubicBezTo>
                <a:cubicBezTo>
                  <a:pt x="2065640" y="520303"/>
                  <a:pt x="2438918" y="322626"/>
                  <a:pt x="2659339" y="21965"/>
                </a:cubicBezTo>
                <a:lnTo>
                  <a:pt x="267382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1" anchor="ctr">
            <a:noAutofit/>
          </a:bodyPr>
          <a:lstStyle/>
          <a:p>
            <a:pPr algn="ctr"/>
            <a:endParaRPr lang="ar-SA" dirty="0"/>
          </a:p>
        </p:txBody>
      </p:sp>
      <p:sp>
        <p:nvSpPr>
          <p:cNvPr id="59" name="شكل حر: شكل 58">
            <a:extLst>
              <a:ext uri="{FF2B5EF4-FFF2-40B4-BE49-F238E27FC236}">
                <a16:creationId xmlns:a16="http://schemas.microsoft.com/office/drawing/2014/main" id="{8CB82124-3B02-4217-A950-F77A6D04D16B}"/>
              </a:ext>
            </a:extLst>
          </p:cNvPr>
          <p:cNvSpPr/>
          <p:nvPr/>
        </p:nvSpPr>
        <p:spPr>
          <a:xfrm rot="16200000">
            <a:off x="4587701" y="-677133"/>
            <a:ext cx="3470783" cy="7481920"/>
          </a:xfrm>
          <a:custGeom>
            <a:avLst/>
            <a:gdLst>
              <a:gd name="connsiteX0" fmla="*/ 3470783 w 3470783"/>
              <a:gd name="connsiteY0" fmla="*/ 7481920 h 7481920"/>
              <a:gd name="connsiteX1" fmla="*/ 3006086 w 3470783"/>
              <a:gd name="connsiteY1" fmla="*/ 7481920 h 7481920"/>
              <a:gd name="connsiteX2" fmla="*/ 2587117 w 3470783"/>
              <a:gd name="connsiteY2" fmla="*/ 3743078 h 7481920"/>
              <a:gd name="connsiteX3" fmla="*/ 2586916 w 3470783"/>
              <a:gd name="connsiteY3" fmla="*/ 3739288 h 7481920"/>
              <a:gd name="connsiteX4" fmla="*/ 2586174 w 3470783"/>
              <a:gd name="connsiteY4" fmla="*/ 3734664 h 7481920"/>
              <a:gd name="connsiteX5" fmla="*/ 2581840 w 3470783"/>
              <a:gd name="connsiteY5" fmla="*/ 3695985 h 7481920"/>
              <a:gd name="connsiteX6" fmla="*/ 2579970 w 3470783"/>
              <a:gd name="connsiteY6" fmla="*/ 3695985 h 7481920"/>
              <a:gd name="connsiteX7" fmla="*/ 2572789 w 3470783"/>
              <a:gd name="connsiteY7" fmla="*/ 3651226 h 7481920"/>
              <a:gd name="connsiteX8" fmla="*/ 1659500 w 3470783"/>
              <a:gd name="connsiteY8" fmla="*/ 2943057 h 7481920"/>
              <a:gd name="connsiteX9" fmla="*/ 727271 w 3470783"/>
              <a:gd name="connsiteY9" fmla="*/ 3829969 h 7481920"/>
              <a:gd name="connsiteX10" fmla="*/ 731493 w 3470783"/>
              <a:gd name="connsiteY10" fmla="*/ 3909510 h 7481920"/>
              <a:gd name="connsiteX11" fmla="*/ 331172 w 3470783"/>
              <a:gd name="connsiteY11" fmla="*/ 7481920 h 7481920"/>
              <a:gd name="connsiteX12" fmla="*/ 0 w 3470783"/>
              <a:gd name="connsiteY12" fmla="*/ 7481920 h 7481920"/>
              <a:gd name="connsiteX13" fmla="*/ 776305 w 3470783"/>
              <a:gd name="connsiteY13" fmla="*/ 190880 h 7481920"/>
              <a:gd name="connsiteX14" fmla="*/ 862058 w 3470783"/>
              <a:gd name="connsiteY14" fmla="*/ 262701 h 7481920"/>
              <a:gd name="connsiteX15" fmla="*/ 1642262 w 3470783"/>
              <a:gd name="connsiteY15" fmla="*/ 520807 h 7481920"/>
              <a:gd name="connsiteX16" fmla="*/ 2659342 w 3470783"/>
              <a:gd name="connsiteY16" fmla="*/ 22469 h 7481920"/>
              <a:gd name="connsiteX17" fmla="*/ 2674155 w 3470783"/>
              <a:gd name="connsiteY17" fmla="*/ 0 h 7481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470783" h="7481920">
                <a:moveTo>
                  <a:pt x="3470783" y="7481920"/>
                </a:moveTo>
                <a:lnTo>
                  <a:pt x="3006086" y="7481920"/>
                </a:lnTo>
                <a:lnTo>
                  <a:pt x="2587117" y="3743078"/>
                </a:lnTo>
                <a:lnTo>
                  <a:pt x="2586916" y="3739288"/>
                </a:lnTo>
                <a:lnTo>
                  <a:pt x="2586174" y="3734664"/>
                </a:lnTo>
                <a:lnTo>
                  <a:pt x="2581840" y="3695985"/>
                </a:lnTo>
                <a:lnTo>
                  <a:pt x="2579970" y="3695985"/>
                </a:lnTo>
                <a:lnTo>
                  <a:pt x="2572789" y="3651226"/>
                </a:lnTo>
                <a:cubicBezTo>
                  <a:pt x="2485863" y="3247075"/>
                  <a:pt x="2109999" y="2943057"/>
                  <a:pt x="1659500" y="2943057"/>
                </a:cubicBezTo>
                <a:cubicBezTo>
                  <a:pt x="1144644" y="2943057"/>
                  <a:pt x="727271" y="3340141"/>
                  <a:pt x="727271" y="3829969"/>
                </a:cubicBezTo>
                <a:lnTo>
                  <a:pt x="731493" y="3909510"/>
                </a:lnTo>
                <a:lnTo>
                  <a:pt x="331172" y="7481920"/>
                </a:lnTo>
                <a:lnTo>
                  <a:pt x="0" y="7481920"/>
                </a:lnTo>
                <a:lnTo>
                  <a:pt x="776305" y="190880"/>
                </a:lnTo>
                <a:lnTo>
                  <a:pt x="862058" y="262701"/>
                </a:lnTo>
                <a:cubicBezTo>
                  <a:pt x="1074079" y="423946"/>
                  <a:pt x="1345896" y="520807"/>
                  <a:pt x="1642262" y="520807"/>
                </a:cubicBezTo>
                <a:cubicBezTo>
                  <a:pt x="2065643" y="520807"/>
                  <a:pt x="2438921" y="323130"/>
                  <a:pt x="2659342" y="22469"/>
                </a:cubicBezTo>
                <a:lnTo>
                  <a:pt x="2674155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1" anchor="ctr">
            <a:noAutofit/>
          </a:bodyPr>
          <a:lstStyle/>
          <a:p>
            <a:pPr algn="ctr"/>
            <a:endParaRPr lang="ar-SA"/>
          </a:p>
        </p:txBody>
      </p:sp>
      <p:sp>
        <p:nvSpPr>
          <p:cNvPr id="56" name="شكل حر: شكل 55">
            <a:extLst>
              <a:ext uri="{FF2B5EF4-FFF2-40B4-BE49-F238E27FC236}">
                <a16:creationId xmlns:a16="http://schemas.microsoft.com/office/drawing/2014/main" id="{FEB94927-59EE-4572-9BAA-C26B01571A4B}"/>
              </a:ext>
            </a:extLst>
          </p:cNvPr>
          <p:cNvSpPr/>
          <p:nvPr/>
        </p:nvSpPr>
        <p:spPr>
          <a:xfrm rot="16200000">
            <a:off x="4591793" y="-673810"/>
            <a:ext cx="3470783" cy="7481253"/>
          </a:xfrm>
          <a:custGeom>
            <a:avLst/>
            <a:gdLst>
              <a:gd name="connsiteX0" fmla="*/ 3470783 w 3470783"/>
              <a:gd name="connsiteY0" fmla="*/ 7481253 h 7481253"/>
              <a:gd name="connsiteX1" fmla="*/ 3006086 w 3470783"/>
              <a:gd name="connsiteY1" fmla="*/ 7481253 h 7481253"/>
              <a:gd name="connsiteX2" fmla="*/ 2587117 w 3470783"/>
              <a:gd name="connsiteY2" fmla="*/ 3742411 h 7481253"/>
              <a:gd name="connsiteX3" fmla="*/ 2586916 w 3470783"/>
              <a:gd name="connsiteY3" fmla="*/ 3738621 h 7481253"/>
              <a:gd name="connsiteX4" fmla="*/ 2586174 w 3470783"/>
              <a:gd name="connsiteY4" fmla="*/ 3733997 h 7481253"/>
              <a:gd name="connsiteX5" fmla="*/ 2581840 w 3470783"/>
              <a:gd name="connsiteY5" fmla="*/ 3695318 h 7481253"/>
              <a:gd name="connsiteX6" fmla="*/ 2579970 w 3470783"/>
              <a:gd name="connsiteY6" fmla="*/ 3695318 h 7481253"/>
              <a:gd name="connsiteX7" fmla="*/ 2572789 w 3470783"/>
              <a:gd name="connsiteY7" fmla="*/ 3650559 h 7481253"/>
              <a:gd name="connsiteX8" fmla="*/ 1659500 w 3470783"/>
              <a:gd name="connsiteY8" fmla="*/ 2942390 h 7481253"/>
              <a:gd name="connsiteX9" fmla="*/ 727271 w 3470783"/>
              <a:gd name="connsiteY9" fmla="*/ 3829302 h 7481253"/>
              <a:gd name="connsiteX10" fmla="*/ 731493 w 3470783"/>
              <a:gd name="connsiteY10" fmla="*/ 3908843 h 7481253"/>
              <a:gd name="connsiteX11" fmla="*/ 331172 w 3470783"/>
              <a:gd name="connsiteY11" fmla="*/ 7481253 h 7481253"/>
              <a:gd name="connsiteX12" fmla="*/ 0 w 3470783"/>
              <a:gd name="connsiteY12" fmla="*/ 7481253 h 7481253"/>
              <a:gd name="connsiteX13" fmla="*/ 776934 w 3470783"/>
              <a:gd name="connsiteY13" fmla="*/ 184300 h 7481253"/>
              <a:gd name="connsiteX14" fmla="*/ 777944 w 3470783"/>
              <a:gd name="connsiteY14" fmla="*/ 185324 h 7481253"/>
              <a:gd name="connsiteX15" fmla="*/ 1645251 w 3470783"/>
              <a:gd name="connsiteY15" fmla="*/ 516381 h 7481253"/>
              <a:gd name="connsiteX16" fmla="*/ 2662331 w 3470783"/>
              <a:gd name="connsiteY16" fmla="*/ 18042 h 7481253"/>
              <a:gd name="connsiteX17" fmla="*/ 2674226 w 3470783"/>
              <a:gd name="connsiteY17" fmla="*/ 0 h 74812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470783" h="7481253">
                <a:moveTo>
                  <a:pt x="3470783" y="7481253"/>
                </a:moveTo>
                <a:lnTo>
                  <a:pt x="3006086" y="7481253"/>
                </a:lnTo>
                <a:lnTo>
                  <a:pt x="2587117" y="3742411"/>
                </a:lnTo>
                <a:lnTo>
                  <a:pt x="2586916" y="3738621"/>
                </a:lnTo>
                <a:lnTo>
                  <a:pt x="2586174" y="3733997"/>
                </a:lnTo>
                <a:lnTo>
                  <a:pt x="2581840" y="3695318"/>
                </a:lnTo>
                <a:lnTo>
                  <a:pt x="2579970" y="3695318"/>
                </a:lnTo>
                <a:lnTo>
                  <a:pt x="2572789" y="3650559"/>
                </a:lnTo>
                <a:cubicBezTo>
                  <a:pt x="2485863" y="3246408"/>
                  <a:pt x="2109999" y="2942390"/>
                  <a:pt x="1659500" y="2942390"/>
                </a:cubicBezTo>
                <a:cubicBezTo>
                  <a:pt x="1144644" y="2942390"/>
                  <a:pt x="727271" y="3339474"/>
                  <a:pt x="727271" y="3829302"/>
                </a:cubicBezTo>
                <a:lnTo>
                  <a:pt x="731493" y="3908843"/>
                </a:lnTo>
                <a:lnTo>
                  <a:pt x="331172" y="7481253"/>
                </a:lnTo>
                <a:lnTo>
                  <a:pt x="0" y="7481253"/>
                </a:lnTo>
                <a:lnTo>
                  <a:pt x="776934" y="184300"/>
                </a:lnTo>
                <a:lnTo>
                  <a:pt x="777944" y="185324"/>
                </a:lnTo>
                <a:cubicBezTo>
                  <a:pt x="999907" y="389868"/>
                  <a:pt x="1306547" y="516381"/>
                  <a:pt x="1645251" y="516381"/>
                </a:cubicBezTo>
                <a:cubicBezTo>
                  <a:pt x="2068632" y="516381"/>
                  <a:pt x="2441910" y="318704"/>
                  <a:pt x="2662331" y="18042"/>
                </a:cubicBezTo>
                <a:lnTo>
                  <a:pt x="2674226" y="0"/>
                </a:lnTo>
                <a:close/>
              </a:path>
            </a:pathLst>
          </a:custGeom>
          <a:solidFill>
            <a:schemeClr val="bg1">
              <a:alpha val="61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1" anchor="ctr">
            <a:noAutofit/>
          </a:bodyPr>
          <a:lstStyle/>
          <a:p>
            <a:pPr algn="ctr"/>
            <a:endParaRPr lang="ar-SA" dirty="0"/>
          </a:p>
        </p:txBody>
      </p:sp>
      <p:grpSp>
        <p:nvGrpSpPr>
          <p:cNvPr id="10" name="مجموعة 9">
            <a:extLst>
              <a:ext uri="{FF2B5EF4-FFF2-40B4-BE49-F238E27FC236}">
                <a16:creationId xmlns:a16="http://schemas.microsoft.com/office/drawing/2014/main" id="{5B30686D-0F8B-4E1B-94A3-DC3DCC460565}"/>
              </a:ext>
            </a:extLst>
          </p:cNvPr>
          <p:cNvGrpSpPr/>
          <p:nvPr/>
        </p:nvGrpSpPr>
        <p:grpSpPr>
          <a:xfrm>
            <a:off x="-171456" y="944761"/>
            <a:ext cx="9377031" cy="4434888"/>
            <a:chOff x="-218972" y="942033"/>
            <a:chExt cx="9377031" cy="4377438"/>
          </a:xfrm>
        </p:grpSpPr>
        <p:sp>
          <p:nvSpPr>
            <p:cNvPr id="44" name="ظل مؤقت">
              <a:extLst>
                <a:ext uri="{FF2B5EF4-FFF2-40B4-BE49-F238E27FC236}">
                  <a16:creationId xmlns:a16="http://schemas.microsoft.com/office/drawing/2014/main" id="{738EF68E-89D3-4059-9750-76249BFEB016}"/>
                </a:ext>
              </a:extLst>
            </p:cNvPr>
            <p:cNvSpPr/>
            <p:nvPr/>
          </p:nvSpPr>
          <p:spPr>
            <a:xfrm>
              <a:off x="5498174" y="2241008"/>
              <a:ext cx="1176117" cy="1803084"/>
            </a:xfrm>
            <a:custGeom>
              <a:avLst/>
              <a:gdLst>
                <a:gd name="connsiteX0" fmla="*/ 639833 w 1176117"/>
                <a:gd name="connsiteY0" fmla="*/ 0 h 1803084"/>
                <a:gd name="connsiteX1" fmla="*/ 697796 w 1176117"/>
                <a:gd name="connsiteY1" fmla="*/ 39199 h 1803084"/>
                <a:gd name="connsiteX2" fmla="*/ 1176117 w 1176117"/>
                <a:gd name="connsiteY2" fmla="*/ 1167448 h 1803084"/>
                <a:gd name="connsiteX3" fmla="*/ 1065805 w 1176117"/>
                <a:gd name="connsiteY3" fmla="*/ 1779056 h 1803084"/>
                <a:gd name="connsiteX4" fmla="*/ 1061044 w 1176117"/>
                <a:gd name="connsiteY4" fmla="*/ 1790059 h 1803084"/>
                <a:gd name="connsiteX5" fmla="*/ 1007425 w 1176117"/>
                <a:gd name="connsiteY5" fmla="*/ 1798320 h 1803084"/>
                <a:gd name="connsiteX6" fmla="*/ 913976 w 1176117"/>
                <a:gd name="connsiteY6" fmla="*/ 1803084 h 1803084"/>
                <a:gd name="connsiteX7" fmla="*/ 0 w 1176117"/>
                <a:gd name="connsiteY7" fmla="*/ 880365 h 1803084"/>
                <a:gd name="connsiteX8" fmla="*/ 558215 w 1176117"/>
                <a:gd name="connsiteY8" fmla="*/ 30158 h 1803084"/>
                <a:gd name="connsiteX9" fmla="*/ 639833 w 1176117"/>
                <a:gd name="connsiteY9" fmla="*/ 0 h 18030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76117" h="1803084">
                  <a:moveTo>
                    <a:pt x="639833" y="0"/>
                  </a:moveTo>
                  <a:lnTo>
                    <a:pt x="697796" y="39199"/>
                  </a:lnTo>
                  <a:cubicBezTo>
                    <a:pt x="982706" y="256481"/>
                    <a:pt x="1176117" y="680255"/>
                    <a:pt x="1176117" y="1167448"/>
                  </a:cubicBezTo>
                  <a:cubicBezTo>
                    <a:pt x="1176117" y="1388899"/>
                    <a:pt x="1136156" y="1597248"/>
                    <a:pt x="1065805" y="1779056"/>
                  </a:cubicBezTo>
                  <a:lnTo>
                    <a:pt x="1061044" y="1790059"/>
                  </a:lnTo>
                  <a:lnTo>
                    <a:pt x="1007425" y="1798320"/>
                  </a:lnTo>
                  <a:cubicBezTo>
                    <a:pt x="976700" y="1801470"/>
                    <a:pt x="945525" y="1803084"/>
                    <a:pt x="913976" y="1803084"/>
                  </a:cubicBezTo>
                  <a:cubicBezTo>
                    <a:pt x="409201" y="1803084"/>
                    <a:pt x="0" y="1389969"/>
                    <a:pt x="0" y="880365"/>
                  </a:cubicBezTo>
                  <a:cubicBezTo>
                    <a:pt x="0" y="498162"/>
                    <a:pt x="230176" y="170234"/>
                    <a:pt x="558215" y="30158"/>
                  </a:cubicBezTo>
                  <a:lnTo>
                    <a:pt x="639833" y="0"/>
                  </a:lnTo>
                  <a:close/>
                </a:path>
              </a:pathLst>
            </a:custGeom>
            <a:solidFill>
              <a:schemeClr val="tx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1" anchor="ctr">
              <a:noAutofit/>
            </a:bodyPr>
            <a:lstStyle/>
            <a:p>
              <a:pPr algn="ctr"/>
              <a:endParaRPr lang="ar-SA" dirty="0"/>
            </a:p>
          </p:txBody>
        </p:sp>
        <p:pic>
          <p:nvPicPr>
            <p:cNvPr id="34" name="الفضاء 2" descr="صورة من هابل تجعلنا نفكر فيه كأنه آلة للسفر عبر الزمن | إم آي تي تكنولوجي  ريفيو">
              <a:extLst>
                <a:ext uri="{FF2B5EF4-FFF2-40B4-BE49-F238E27FC236}">
                  <a16:creationId xmlns:a16="http://schemas.microsoft.com/office/drawing/2014/main" id="{D675DD19-6602-4A66-9B52-CCAA2BCD612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9528" b="21828"/>
            <a:stretch>
              <a:fillRect/>
            </a:stretch>
          </p:blipFill>
          <p:spPr bwMode="auto">
            <a:xfrm>
              <a:off x="-218972" y="942033"/>
              <a:ext cx="9377031" cy="4377438"/>
            </a:xfrm>
            <a:custGeom>
              <a:avLst/>
              <a:gdLst>
                <a:gd name="connsiteX0" fmla="*/ 6643073 w 9377031"/>
                <a:gd name="connsiteY0" fmla="*/ 1248273 h 4377438"/>
                <a:gd name="connsiteX1" fmla="*/ 5728997 w 9377031"/>
                <a:gd name="connsiteY1" fmla="*/ 2171964 h 4377438"/>
                <a:gd name="connsiteX2" fmla="*/ 6643073 w 9377031"/>
                <a:gd name="connsiteY2" fmla="*/ 3095655 h 4377438"/>
                <a:gd name="connsiteX3" fmla="*/ 7557149 w 9377031"/>
                <a:gd name="connsiteY3" fmla="*/ 2171964 h 4377438"/>
                <a:gd name="connsiteX4" fmla="*/ 6643073 w 9377031"/>
                <a:gd name="connsiteY4" fmla="*/ 1248273 h 4377438"/>
                <a:gd name="connsiteX5" fmla="*/ 2197359 w 9377031"/>
                <a:gd name="connsiteY5" fmla="*/ 1013052 h 4377438"/>
                <a:gd name="connsiteX6" fmla="*/ 1110343 w 9377031"/>
                <a:gd name="connsiteY6" fmla="*/ 2179631 h 4377438"/>
                <a:gd name="connsiteX7" fmla="*/ 2197359 w 9377031"/>
                <a:gd name="connsiteY7" fmla="*/ 3346210 h 4377438"/>
                <a:gd name="connsiteX8" fmla="*/ 3284375 w 9377031"/>
                <a:gd name="connsiteY8" fmla="*/ 2179631 h 4377438"/>
                <a:gd name="connsiteX9" fmla="*/ 2197359 w 9377031"/>
                <a:gd name="connsiteY9" fmla="*/ 1013052 h 4377438"/>
                <a:gd name="connsiteX10" fmla="*/ 0 w 9377031"/>
                <a:gd name="connsiteY10" fmla="*/ 0 h 4377438"/>
                <a:gd name="connsiteX11" fmla="*/ 9377031 w 9377031"/>
                <a:gd name="connsiteY11" fmla="*/ 0 h 4377438"/>
                <a:gd name="connsiteX12" fmla="*/ 9377031 w 9377031"/>
                <a:gd name="connsiteY12" fmla="*/ 4377438 h 4377438"/>
                <a:gd name="connsiteX13" fmla="*/ 0 w 9377031"/>
                <a:gd name="connsiteY13" fmla="*/ 4377438 h 4377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9377031" h="4377438">
                  <a:moveTo>
                    <a:pt x="6643073" y="1248273"/>
                  </a:moveTo>
                  <a:cubicBezTo>
                    <a:pt x="6138243" y="1248273"/>
                    <a:pt x="5728997" y="1661824"/>
                    <a:pt x="5728997" y="2171964"/>
                  </a:cubicBezTo>
                  <a:cubicBezTo>
                    <a:pt x="5728997" y="2682104"/>
                    <a:pt x="6138243" y="3095655"/>
                    <a:pt x="6643073" y="3095655"/>
                  </a:cubicBezTo>
                  <a:cubicBezTo>
                    <a:pt x="7147903" y="3095655"/>
                    <a:pt x="7557149" y="2682104"/>
                    <a:pt x="7557149" y="2171964"/>
                  </a:cubicBezTo>
                  <a:cubicBezTo>
                    <a:pt x="7557149" y="1661824"/>
                    <a:pt x="7147903" y="1248273"/>
                    <a:pt x="6643073" y="1248273"/>
                  </a:cubicBezTo>
                  <a:close/>
                  <a:moveTo>
                    <a:pt x="2197359" y="1013052"/>
                  </a:moveTo>
                  <a:cubicBezTo>
                    <a:pt x="1597017" y="1013052"/>
                    <a:pt x="1110343" y="1535347"/>
                    <a:pt x="1110343" y="2179631"/>
                  </a:cubicBezTo>
                  <a:cubicBezTo>
                    <a:pt x="1110343" y="2823915"/>
                    <a:pt x="1597017" y="3346210"/>
                    <a:pt x="2197359" y="3346210"/>
                  </a:cubicBezTo>
                  <a:cubicBezTo>
                    <a:pt x="2797701" y="3346210"/>
                    <a:pt x="3284375" y="2823915"/>
                    <a:pt x="3284375" y="2179631"/>
                  </a:cubicBezTo>
                  <a:cubicBezTo>
                    <a:pt x="3284375" y="1535347"/>
                    <a:pt x="2797701" y="1013052"/>
                    <a:pt x="2197359" y="1013052"/>
                  </a:cubicBezTo>
                  <a:close/>
                  <a:moveTo>
                    <a:pt x="0" y="0"/>
                  </a:moveTo>
                  <a:lnTo>
                    <a:pt x="9377031" y="0"/>
                  </a:lnTo>
                  <a:lnTo>
                    <a:pt x="9377031" y="4377438"/>
                  </a:lnTo>
                  <a:lnTo>
                    <a:pt x="0" y="4377438"/>
                  </a:ln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053512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81481E-6 C 0.01389 4.81481E-6 0.02535 0.01018 0.02535 0.02314 C 0.02535 0.03611 0.01389 0.04699 -3.33333E-6 0.04699 C -0.01389 0.04699 -0.025 0.03611 -0.025 0.02314 C -0.025 0.01018 -0.01389 4.81481E-6 -3.33333E-6 4.81481E-6 Z " pathEditMode="relative" rAng="0" ptsTypes="AAAAA">
                                      <p:cBhvr>
                                        <p:cTn id="6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233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7049 0.00116 L -0.47152 0.00116 " pathEditMode="relative" rAng="0" ptsTypes="AA">
                                      <p:cBhvr>
                                        <p:cTn id="8" dur="2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101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47639 0.00116 L -0.56563 -0.00046 " pathEditMode="relative" rAng="0" ptsTypes="AA">
                                      <p:cBhvr>
                                        <p:cTn id="10" dur="20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101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4" dur="2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xit" presetSubtype="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7" dur="1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xit" presetSubtype="8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0" dur="1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2" presetClass="exit" presetSubtype="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3" dur="1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2" presetClass="exit" presetSubtype="8" repeatCount="indefinite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6" dur="1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2" presetClass="exit" presetSubtype="8" repeatCount="indefinite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9" dur="1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  <p:bldP spid="64" grpId="0" animBg="1"/>
      <p:bldP spid="61" grpId="0" animBg="1"/>
      <p:bldP spid="59" grpId="0" animBg="1"/>
      <p:bldP spid="56" grpId="0" animBg="1"/>
    </p:bldLst>
  </p:timing>
</p:sld>
</file>

<file path=ppt/theme/theme1.xml><?xml version="1.0" encoding="utf-8"?>
<a:theme xmlns:a="http://schemas.openxmlformats.org/drawingml/2006/main" name="نسق Office">
  <a:themeElements>
    <a:clrScheme name="نسق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نسق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نسق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500</TotalTime>
  <Words>22</Words>
  <Application>Microsoft Office PowerPoint</Application>
  <PresentationFormat>عرض على الشاشة (4:3)</PresentationFormat>
  <Paragraphs>6</Paragraphs>
  <Slides>1</Slides>
  <Notes>1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3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نسق Office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dawwod abumwais</dc:creator>
  <cp:lastModifiedBy>dawwod abumwais</cp:lastModifiedBy>
  <cp:revision>13</cp:revision>
  <dcterms:created xsi:type="dcterms:W3CDTF">2021-09-24T20:53:00Z</dcterms:created>
  <dcterms:modified xsi:type="dcterms:W3CDTF">2021-10-03T12:45:50Z</dcterms:modified>
</cp:coreProperties>
</file>